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7" r:id="rId2"/>
    <p:sldMasterId id="2147483869" r:id="rId3"/>
  </p:sldMasterIdLst>
  <p:notesMasterIdLst>
    <p:notesMasterId r:id="rId43"/>
  </p:notesMasterIdLst>
  <p:handoutMasterIdLst>
    <p:handoutMasterId r:id="rId44"/>
  </p:handoutMasterIdLst>
  <p:sldIdLst>
    <p:sldId id="256" r:id="rId4"/>
    <p:sldId id="289" r:id="rId5"/>
    <p:sldId id="270" r:id="rId6"/>
    <p:sldId id="257" r:id="rId7"/>
    <p:sldId id="265" r:id="rId8"/>
    <p:sldId id="266" r:id="rId9"/>
    <p:sldId id="267" r:id="rId10"/>
    <p:sldId id="290" r:id="rId11"/>
    <p:sldId id="291" r:id="rId12"/>
    <p:sldId id="263" r:id="rId13"/>
    <p:sldId id="268" r:id="rId14"/>
    <p:sldId id="258" r:id="rId15"/>
    <p:sldId id="276" r:id="rId16"/>
    <p:sldId id="259" r:id="rId17"/>
    <p:sldId id="269" r:id="rId18"/>
    <p:sldId id="286" r:id="rId19"/>
    <p:sldId id="287" r:id="rId20"/>
    <p:sldId id="285" r:id="rId21"/>
    <p:sldId id="282" r:id="rId22"/>
    <p:sldId id="283" r:id="rId23"/>
    <p:sldId id="262" r:id="rId24"/>
    <p:sldId id="281" r:id="rId25"/>
    <p:sldId id="260" r:id="rId26"/>
    <p:sldId id="277" r:id="rId27"/>
    <p:sldId id="294" r:id="rId28"/>
    <p:sldId id="261" r:id="rId29"/>
    <p:sldId id="292" r:id="rId30"/>
    <p:sldId id="278" r:id="rId31"/>
    <p:sldId id="271" r:id="rId32"/>
    <p:sldId id="293" r:id="rId33"/>
    <p:sldId id="274" r:id="rId34"/>
    <p:sldId id="284" r:id="rId35"/>
    <p:sldId id="275" r:id="rId36"/>
    <p:sldId id="279" r:id="rId37"/>
    <p:sldId id="280" r:id="rId38"/>
    <p:sldId id="288" r:id="rId39"/>
    <p:sldId id="295" r:id="rId40"/>
    <p:sldId id="296" r:id="rId41"/>
    <p:sldId id="297" r:id="rId42"/>
  </p:sldIdLst>
  <p:sldSz cx="9144000" cy="6858000" type="screen4x3"/>
  <p:notesSz cx="7099300" cy="93853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4" y="-8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lvl1pPr defTabSz="941388">
              <a:defRPr sz="1200">
                <a:latin typeface="Arial" charset="0"/>
                <a:ea typeface="+mn-ea"/>
                <a:cs typeface="Arial" charset="0"/>
              </a:defRPr>
            </a:lvl1pPr>
          </a:lstStyle>
          <a:p>
            <a:pPr>
              <a:defRPr/>
            </a:pPr>
            <a:endParaRPr lang="en-US" altLang="en-US"/>
          </a:p>
        </p:txBody>
      </p:sp>
      <p:sp>
        <p:nvSpPr>
          <p:cNvPr id="55299" name="Rectangle 3"/>
          <p:cNvSpPr>
            <a:spLocks noGrp="1" noChangeArrowheads="1"/>
          </p:cNvSpPr>
          <p:nvPr>
            <p:ph type="dt" sz="quarter" idx="1"/>
          </p:nvPr>
        </p:nvSpPr>
        <p:spPr bwMode="auto">
          <a:xfrm>
            <a:off x="4021138"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t" anchorCtr="0" compatLnSpc="1">
            <a:prstTxWarp prst="textNoShape">
              <a:avLst/>
            </a:prstTxWarp>
          </a:bodyPr>
          <a:lstStyle>
            <a:lvl1pPr algn="r" defTabSz="941388">
              <a:defRPr sz="1200">
                <a:latin typeface="Arial" charset="0"/>
                <a:ea typeface="+mn-ea"/>
                <a:cs typeface="Arial" charset="0"/>
              </a:defRPr>
            </a:lvl1pPr>
          </a:lstStyle>
          <a:p>
            <a:pPr>
              <a:defRPr/>
            </a:pPr>
            <a:endParaRPr lang="en-US" altLang="en-US"/>
          </a:p>
        </p:txBody>
      </p:sp>
      <p:sp>
        <p:nvSpPr>
          <p:cNvPr id="55300" name="Rectangle 4"/>
          <p:cNvSpPr>
            <a:spLocks noGrp="1" noChangeArrowheads="1"/>
          </p:cNvSpPr>
          <p:nvPr>
            <p:ph type="ftr" sz="quarter" idx="2"/>
          </p:nvPr>
        </p:nvSpPr>
        <p:spPr bwMode="auto">
          <a:xfrm>
            <a:off x="0" y="8913813"/>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b" anchorCtr="0" compatLnSpc="1">
            <a:prstTxWarp prst="textNoShape">
              <a:avLst/>
            </a:prstTxWarp>
          </a:bodyPr>
          <a:lstStyle>
            <a:lvl1pPr defTabSz="941388">
              <a:defRPr sz="1200">
                <a:latin typeface="Arial" charset="0"/>
                <a:ea typeface="+mn-ea"/>
                <a:cs typeface="Arial" charset="0"/>
              </a:defRPr>
            </a:lvl1pPr>
          </a:lstStyle>
          <a:p>
            <a:pPr>
              <a:defRPr/>
            </a:pPr>
            <a:endParaRPr lang="en-US" altLang="en-US"/>
          </a:p>
        </p:txBody>
      </p:sp>
      <p:sp>
        <p:nvSpPr>
          <p:cNvPr id="55301" name="Rectangle 5"/>
          <p:cNvSpPr>
            <a:spLocks noGrp="1" noChangeArrowheads="1"/>
          </p:cNvSpPr>
          <p:nvPr>
            <p:ph type="sldNum" sz="quarter" idx="3"/>
          </p:nvPr>
        </p:nvSpPr>
        <p:spPr bwMode="auto">
          <a:xfrm>
            <a:off x="4021138" y="8913813"/>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2" tIns="47096" rIns="94192" bIns="47096" numCol="1" anchor="b" anchorCtr="0" compatLnSpc="1">
            <a:prstTxWarp prst="textNoShape">
              <a:avLst/>
            </a:prstTxWarp>
          </a:bodyPr>
          <a:lstStyle>
            <a:lvl1pPr algn="r" defTabSz="941388">
              <a:defRPr sz="1200">
                <a:cs typeface="Arial" charset="0"/>
              </a:defRPr>
            </a:lvl1pPr>
          </a:lstStyle>
          <a:p>
            <a:pPr>
              <a:defRPr/>
            </a:pPr>
            <a:fld id="{DE415BF5-5216-BD48-998D-75ABC9D1B2D6}" type="slidenum">
              <a:rPr lang="en-US"/>
              <a:pPr>
                <a:defRPr/>
              </a:pPr>
              <a:t>‹#›</a:t>
            </a:fld>
            <a:endParaRPr lang="en-US"/>
          </a:p>
        </p:txBody>
      </p:sp>
    </p:spTree>
    <p:extLst>
      <p:ext uri="{BB962C8B-B14F-4D97-AF65-F5344CB8AC3E}">
        <p14:creationId xmlns:p14="http://schemas.microsoft.com/office/powerpoint/2010/main" val="4190838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4021138" y="0"/>
            <a:ext cx="3076575" cy="469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8B24E67-3F41-3B4C-BEEE-399A052D6DFC}" type="datetimeFigureOut">
              <a:rPr lang="en-US"/>
              <a:pPr>
                <a:defRPr/>
              </a:pPr>
              <a:t>8/6/17</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3813"/>
            <a:ext cx="3076575" cy="4699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63DDC32-7A26-9443-A327-9F78A7BD6D4F}" type="slidenum">
              <a:rPr lang="en-US"/>
              <a:pPr>
                <a:defRPr/>
              </a:pPr>
              <a:t>‹#›</a:t>
            </a:fld>
            <a:endParaRPr lang="en-US"/>
          </a:p>
        </p:txBody>
      </p:sp>
    </p:spTree>
    <p:extLst>
      <p:ext uri="{BB962C8B-B14F-4D97-AF65-F5344CB8AC3E}">
        <p14:creationId xmlns:p14="http://schemas.microsoft.com/office/powerpoint/2010/main" val="1539607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BB8B6C-8B93-494B-ACDC-F9FC79B81B79}" type="slidenum">
              <a:rPr lang="en-GB" sz="1200">
                <a:solidFill>
                  <a:srgbClr val="FFFFFF"/>
                </a:solidFill>
                <a:latin typeface="Comic Sans MS" charset="0"/>
                <a:cs typeface="MS PGothic" charset="0"/>
              </a:rPr>
              <a:pPr eaLnBrk="1" hangingPunct="1"/>
              <a:t>2</a:t>
            </a:fld>
            <a:endParaRPr lang="en-GB" sz="1200">
              <a:solidFill>
                <a:srgbClr val="FFFFFF"/>
              </a:solidFill>
              <a:latin typeface="Comic Sans MS" charset="0"/>
              <a:cs typeface="MS PGothic"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xfrm>
            <a:off x="946150" y="4457700"/>
            <a:ext cx="52070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766017-CD85-6A46-81CC-5741AC5974C9}" type="slidenum">
              <a:rPr lang="en-US" sz="1200">
                <a:solidFill>
                  <a:srgbClr val="000000"/>
                </a:solidFill>
                <a:latin typeface="Times New Roman" charset="0"/>
              </a:rPr>
              <a:pPr eaLnBrk="1" hangingPunct="1"/>
              <a:t>39</a:t>
            </a:fld>
            <a:endParaRPr lang="en-US" sz="1200">
              <a:solidFill>
                <a:srgbClr val="000000"/>
              </a:solidFill>
              <a:latin typeface="Times New Roman" charset="0"/>
            </a:endParaRPr>
          </a:p>
        </p:txBody>
      </p:sp>
      <p:sp>
        <p:nvSpPr>
          <p:cNvPr id="9523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a typeface="+mn-ea"/>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a typeface="+mn-ea"/>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9462"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altLang="en-US" noProof="0" smtClean="0"/>
              <a:t>Click to edit Master title style</a:t>
            </a:r>
          </a:p>
        </p:txBody>
      </p:sp>
      <p:sp>
        <p:nvSpPr>
          <p:cNvPr id="1946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alt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lt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lt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B00C6F2F-D603-DB42-9EC3-619DE5709E4F}" type="slidenum">
              <a:rPr lang="en-US"/>
              <a:pPr>
                <a:defRPr/>
              </a:pPr>
              <a:t>‹#›</a:t>
            </a:fld>
            <a:endParaRPr lang="en-US"/>
          </a:p>
        </p:txBody>
      </p:sp>
    </p:spTree>
    <p:extLst>
      <p:ext uri="{BB962C8B-B14F-4D97-AF65-F5344CB8AC3E}">
        <p14:creationId xmlns:p14="http://schemas.microsoft.com/office/powerpoint/2010/main" val="1706629211"/>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87FE83A5-D60B-C341-AE63-85B7BB20A74A}" type="slidenum">
              <a:rPr lang="en-US"/>
              <a:pPr>
                <a:defRPr/>
              </a:pPr>
              <a:t>‹#›</a:t>
            </a:fld>
            <a:endParaRPr lang="en-US"/>
          </a:p>
        </p:txBody>
      </p:sp>
    </p:spTree>
    <p:extLst>
      <p:ext uri="{BB962C8B-B14F-4D97-AF65-F5344CB8AC3E}">
        <p14:creationId xmlns:p14="http://schemas.microsoft.com/office/powerpoint/2010/main" val="1471186274"/>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5095AEA-A0A9-A240-B4CB-7420F3759336}" type="slidenum">
              <a:rPr lang="en-US"/>
              <a:pPr>
                <a:defRPr/>
              </a:pPr>
              <a:t>‹#›</a:t>
            </a:fld>
            <a:endParaRPr lang="en-US"/>
          </a:p>
        </p:txBody>
      </p:sp>
    </p:spTree>
    <p:extLst>
      <p:ext uri="{BB962C8B-B14F-4D97-AF65-F5344CB8AC3E}">
        <p14:creationId xmlns:p14="http://schemas.microsoft.com/office/powerpoint/2010/main" val="2397440208"/>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FDAE2CC3-C16C-A242-91CB-FEDCC24594C8}" type="slidenum">
              <a:rPr lang="en-US" altLang="zh-TW"/>
              <a:pPr>
                <a:defRPr/>
              </a:pPr>
              <a:t>‹#›</a:t>
            </a:fld>
            <a:endParaRPr lang="en-US" altLang="zh-TW"/>
          </a:p>
        </p:txBody>
      </p:sp>
    </p:spTree>
    <p:extLst>
      <p:ext uri="{BB962C8B-B14F-4D97-AF65-F5344CB8AC3E}">
        <p14:creationId xmlns:p14="http://schemas.microsoft.com/office/powerpoint/2010/main" val="390606214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53CD703B-6D3D-6E4D-A00C-3C73FE5AF636}" type="slidenum">
              <a:rPr lang="en-US" altLang="zh-TW"/>
              <a:pPr>
                <a:defRPr/>
              </a:pPr>
              <a:t>‹#›</a:t>
            </a:fld>
            <a:endParaRPr lang="en-US" altLang="zh-TW"/>
          </a:p>
        </p:txBody>
      </p:sp>
    </p:spTree>
    <p:extLst>
      <p:ext uri="{BB962C8B-B14F-4D97-AF65-F5344CB8AC3E}">
        <p14:creationId xmlns:p14="http://schemas.microsoft.com/office/powerpoint/2010/main" val="209595871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FE9D3DC3-A32D-C24B-937E-92DAFACDE5C6}" type="slidenum">
              <a:rPr lang="en-US" altLang="zh-TW"/>
              <a:pPr>
                <a:defRPr/>
              </a:pPr>
              <a:t>‹#›</a:t>
            </a:fld>
            <a:endParaRPr lang="en-US" altLang="zh-TW"/>
          </a:p>
        </p:txBody>
      </p:sp>
    </p:spTree>
    <p:extLst>
      <p:ext uri="{BB962C8B-B14F-4D97-AF65-F5344CB8AC3E}">
        <p14:creationId xmlns:p14="http://schemas.microsoft.com/office/powerpoint/2010/main" val="365064981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atin typeface="Comic Sans MS" charset="0"/>
              </a:defRPr>
            </a:lvl1pPr>
          </a:lstStyle>
          <a:p>
            <a:pPr>
              <a:defRPr/>
            </a:pPr>
            <a:fld id="{FA1D3431-D00C-3843-B94E-52C62374AB19}" type="slidenum">
              <a:rPr lang="en-US" altLang="zh-TW"/>
              <a:pPr>
                <a:defRPr/>
              </a:pPr>
              <a:t>‹#›</a:t>
            </a:fld>
            <a:endParaRPr lang="en-US" altLang="zh-TW"/>
          </a:p>
        </p:txBody>
      </p:sp>
    </p:spTree>
    <p:extLst>
      <p:ext uri="{BB962C8B-B14F-4D97-AF65-F5344CB8AC3E}">
        <p14:creationId xmlns:p14="http://schemas.microsoft.com/office/powerpoint/2010/main" val="173311143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smtClean="0">
                <a:latin typeface="Comic Sans MS" charset="0"/>
              </a:defRPr>
            </a:lvl1pPr>
          </a:lstStyle>
          <a:p>
            <a:pPr>
              <a:defRPr/>
            </a:pPr>
            <a:fld id="{3EC1A617-1F62-F747-B5B7-E21A74A91022}" type="slidenum">
              <a:rPr lang="en-US" altLang="zh-TW"/>
              <a:pPr>
                <a:defRPr/>
              </a:pPr>
              <a:t>‹#›</a:t>
            </a:fld>
            <a:endParaRPr lang="en-US" altLang="zh-TW"/>
          </a:p>
        </p:txBody>
      </p:sp>
    </p:spTree>
    <p:extLst>
      <p:ext uri="{BB962C8B-B14F-4D97-AF65-F5344CB8AC3E}">
        <p14:creationId xmlns:p14="http://schemas.microsoft.com/office/powerpoint/2010/main" val="96856459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smtClean="0">
                <a:latin typeface="Comic Sans MS" charset="0"/>
              </a:defRPr>
            </a:lvl1pPr>
          </a:lstStyle>
          <a:p>
            <a:pPr>
              <a:defRPr/>
            </a:pPr>
            <a:fld id="{5D568BB2-0101-614F-924D-3D339B9BA9E4}" type="slidenum">
              <a:rPr lang="en-US" altLang="zh-TW"/>
              <a:pPr>
                <a:defRPr/>
              </a:pPr>
              <a:t>‹#›</a:t>
            </a:fld>
            <a:endParaRPr lang="en-US" altLang="zh-TW"/>
          </a:p>
        </p:txBody>
      </p:sp>
    </p:spTree>
    <p:extLst>
      <p:ext uri="{BB962C8B-B14F-4D97-AF65-F5344CB8AC3E}">
        <p14:creationId xmlns:p14="http://schemas.microsoft.com/office/powerpoint/2010/main" val="429310562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smtClean="0">
                <a:latin typeface="Comic Sans MS" charset="0"/>
              </a:defRPr>
            </a:lvl1pPr>
          </a:lstStyle>
          <a:p>
            <a:pPr>
              <a:defRPr/>
            </a:pPr>
            <a:fld id="{DEB21010-BB65-2C41-A3D8-DB078ECC3810}" type="slidenum">
              <a:rPr lang="en-US" altLang="zh-TW"/>
              <a:pPr>
                <a:defRPr/>
              </a:pPr>
              <a:t>‹#›</a:t>
            </a:fld>
            <a:endParaRPr lang="en-US" altLang="zh-TW"/>
          </a:p>
        </p:txBody>
      </p:sp>
    </p:spTree>
    <p:extLst>
      <p:ext uri="{BB962C8B-B14F-4D97-AF65-F5344CB8AC3E}">
        <p14:creationId xmlns:p14="http://schemas.microsoft.com/office/powerpoint/2010/main" val="200734497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atin typeface="Comic Sans MS" charset="0"/>
              </a:defRPr>
            </a:lvl1pPr>
          </a:lstStyle>
          <a:p>
            <a:pPr>
              <a:defRPr/>
            </a:pPr>
            <a:fld id="{D1F54B6A-7F3F-3D48-B392-5AB399C88259}" type="slidenum">
              <a:rPr lang="en-US" altLang="zh-TW"/>
              <a:pPr>
                <a:defRPr/>
              </a:pPr>
              <a:t>‹#›</a:t>
            </a:fld>
            <a:endParaRPr lang="en-US" altLang="zh-TW"/>
          </a:p>
        </p:txBody>
      </p:sp>
    </p:spTree>
    <p:extLst>
      <p:ext uri="{BB962C8B-B14F-4D97-AF65-F5344CB8AC3E}">
        <p14:creationId xmlns:p14="http://schemas.microsoft.com/office/powerpoint/2010/main" val="399247282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FC1FE288-0C05-444D-8B73-1FD721377D8F}" type="slidenum">
              <a:rPr lang="en-US"/>
              <a:pPr>
                <a:defRPr/>
              </a:pPr>
              <a:t>‹#›</a:t>
            </a:fld>
            <a:endParaRPr lang="en-US"/>
          </a:p>
        </p:txBody>
      </p:sp>
    </p:spTree>
    <p:extLst>
      <p:ext uri="{BB962C8B-B14F-4D97-AF65-F5344CB8AC3E}">
        <p14:creationId xmlns:p14="http://schemas.microsoft.com/office/powerpoint/2010/main" val="992007120"/>
      </p:ext>
    </p:extLst>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smtClean="0">
                <a:latin typeface="Comic Sans MS" charset="0"/>
              </a:defRPr>
            </a:lvl1pPr>
          </a:lstStyle>
          <a:p>
            <a:pPr>
              <a:defRPr/>
            </a:pPr>
            <a:fld id="{63BE9CA5-73C5-B04A-BDEE-B9530E0FE85D}" type="slidenum">
              <a:rPr lang="en-US" altLang="zh-TW"/>
              <a:pPr>
                <a:defRPr/>
              </a:pPr>
              <a:t>‹#›</a:t>
            </a:fld>
            <a:endParaRPr lang="en-US" altLang="zh-TW"/>
          </a:p>
        </p:txBody>
      </p:sp>
    </p:spTree>
    <p:extLst>
      <p:ext uri="{BB962C8B-B14F-4D97-AF65-F5344CB8AC3E}">
        <p14:creationId xmlns:p14="http://schemas.microsoft.com/office/powerpoint/2010/main" val="125668841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95CBE326-A463-4F4B-BA29-13FEC17064B9}" type="slidenum">
              <a:rPr lang="en-US" altLang="zh-TW"/>
              <a:pPr>
                <a:defRPr/>
              </a:pPr>
              <a:t>‹#›</a:t>
            </a:fld>
            <a:endParaRPr lang="en-US" altLang="zh-TW"/>
          </a:p>
        </p:txBody>
      </p:sp>
    </p:spTree>
    <p:extLst>
      <p:ext uri="{BB962C8B-B14F-4D97-AF65-F5344CB8AC3E}">
        <p14:creationId xmlns:p14="http://schemas.microsoft.com/office/powerpoint/2010/main" val="199530055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mtClean="0">
                <a:latin typeface="Comic Sans MS" charset="0"/>
              </a:defRPr>
            </a:lvl1pPr>
          </a:lstStyle>
          <a:p>
            <a:pPr>
              <a:defRPr/>
            </a:pPr>
            <a:fld id="{AA56A17E-7A63-D645-885C-8BFF865D2AE6}" type="slidenum">
              <a:rPr lang="en-US" altLang="zh-TW"/>
              <a:pPr>
                <a:defRPr/>
              </a:pPr>
              <a:t>‹#›</a:t>
            </a:fld>
            <a:endParaRPr lang="en-US" altLang="zh-TW"/>
          </a:p>
        </p:txBody>
      </p:sp>
    </p:spTree>
    <p:extLst>
      <p:ext uri="{BB962C8B-B14F-4D97-AF65-F5344CB8AC3E}">
        <p14:creationId xmlns:p14="http://schemas.microsoft.com/office/powerpoint/2010/main" val="407818400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4B933D5-33C8-C246-8DD0-E7609A7ABB77}" type="slidenum">
              <a:rPr lang="en-US"/>
              <a:pPr>
                <a:defRPr/>
              </a:pPr>
              <a:t>‹#›</a:t>
            </a:fld>
            <a:endParaRPr lang="en-US"/>
          </a:p>
        </p:txBody>
      </p:sp>
    </p:spTree>
    <p:extLst>
      <p:ext uri="{BB962C8B-B14F-4D97-AF65-F5344CB8AC3E}">
        <p14:creationId xmlns:p14="http://schemas.microsoft.com/office/powerpoint/2010/main" val="1520850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CAF1712-4F45-B647-8D00-221256DBFB39}" type="slidenum">
              <a:rPr lang="en-US"/>
              <a:pPr>
                <a:defRPr/>
              </a:pPr>
              <a:t>‹#›</a:t>
            </a:fld>
            <a:endParaRPr lang="en-US"/>
          </a:p>
        </p:txBody>
      </p:sp>
    </p:spTree>
    <p:extLst>
      <p:ext uri="{BB962C8B-B14F-4D97-AF65-F5344CB8AC3E}">
        <p14:creationId xmlns:p14="http://schemas.microsoft.com/office/powerpoint/2010/main" val="3629459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F04DE751-789C-304A-8838-5DBAC9127C4F}" type="slidenum">
              <a:rPr lang="en-US"/>
              <a:pPr>
                <a:defRPr/>
              </a:pPr>
              <a:t>‹#›</a:t>
            </a:fld>
            <a:endParaRPr lang="en-US"/>
          </a:p>
        </p:txBody>
      </p:sp>
    </p:spTree>
    <p:extLst>
      <p:ext uri="{BB962C8B-B14F-4D97-AF65-F5344CB8AC3E}">
        <p14:creationId xmlns:p14="http://schemas.microsoft.com/office/powerpoint/2010/main" val="2382622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5BF6E475-17A9-C24E-879B-362F677B13B6}" type="slidenum">
              <a:rPr lang="en-US"/>
              <a:pPr>
                <a:defRPr/>
              </a:pPr>
              <a:t>‹#›</a:t>
            </a:fld>
            <a:endParaRPr lang="en-US"/>
          </a:p>
        </p:txBody>
      </p:sp>
    </p:spTree>
    <p:extLst>
      <p:ext uri="{BB962C8B-B14F-4D97-AF65-F5344CB8AC3E}">
        <p14:creationId xmlns:p14="http://schemas.microsoft.com/office/powerpoint/2010/main" val="275519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D08C75D-3872-7C48-B1A8-C9CBD108D710}" type="slidenum">
              <a:rPr lang="en-US"/>
              <a:pPr>
                <a:defRPr/>
              </a:pPr>
              <a:t>‹#›</a:t>
            </a:fld>
            <a:endParaRPr lang="en-US"/>
          </a:p>
        </p:txBody>
      </p:sp>
    </p:spTree>
    <p:extLst>
      <p:ext uri="{BB962C8B-B14F-4D97-AF65-F5344CB8AC3E}">
        <p14:creationId xmlns:p14="http://schemas.microsoft.com/office/powerpoint/2010/main" val="363413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545CDCA5-3CC5-3546-BF31-42F530A59E70}" type="slidenum">
              <a:rPr lang="en-US"/>
              <a:pPr>
                <a:defRPr/>
              </a:pPr>
              <a:t>‹#›</a:t>
            </a:fld>
            <a:endParaRPr lang="en-US"/>
          </a:p>
        </p:txBody>
      </p:sp>
    </p:spTree>
    <p:extLst>
      <p:ext uri="{BB962C8B-B14F-4D97-AF65-F5344CB8AC3E}">
        <p14:creationId xmlns:p14="http://schemas.microsoft.com/office/powerpoint/2010/main" val="2925938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7BAED3E8-55BA-A54C-B310-041B6258F171}" type="slidenum">
              <a:rPr lang="en-US"/>
              <a:pPr>
                <a:defRPr/>
              </a:pPr>
              <a:t>‹#›</a:t>
            </a:fld>
            <a:endParaRPr lang="en-US"/>
          </a:p>
        </p:txBody>
      </p:sp>
    </p:spTree>
    <p:extLst>
      <p:ext uri="{BB962C8B-B14F-4D97-AF65-F5344CB8AC3E}">
        <p14:creationId xmlns:p14="http://schemas.microsoft.com/office/powerpoint/2010/main" val="289066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673126-AAC2-B546-89B7-84CA26B6DCD4}" type="slidenum">
              <a:rPr lang="en-US"/>
              <a:pPr>
                <a:defRPr/>
              </a:pPr>
              <a:t>‹#›</a:t>
            </a:fld>
            <a:endParaRPr lang="en-US"/>
          </a:p>
        </p:txBody>
      </p:sp>
    </p:spTree>
    <p:extLst>
      <p:ext uri="{BB962C8B-B14F-4D97-AF65-F5344CB8AC3E}">
        <p14:creationId xmlns:p14="http://schemas.microsoft.com/office/powerpoint/2010/main" val="1318350223"/>
      </p:ext>
    </p:extLst>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8178E20C-136B-1748-9D78-E63552C16A7F}" type="slidenum">
              <a:rPr lang="en-US"/>
              <a:pPr>
                <a:defRPr/>
              </a:pPr>
              <a:t>‹#›</a:t>
            </a:fld>
            <a:endParaRPr lang="en-US"/>
          </a:p>
        </p:txBody>
      </p:sp>
    </p:spTree>
    <p:extLst>
      <p:ext uri="{BB962C8B-B14F-4D97-AF65-F5344CB8AC3E}">
        <p14:creationId xmlns:p14="http://schemas.microsoft.com/office/powerpoint/2010/main" val="3027511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0EC4D71-ECFA-1F4C-9276-807D6B8CF9A4}" type="slidenum">
              <a:rPr lang="en-US"/>
              <a:pPr>
                <a:defRPr/>
              </a:pPr>
              <a:t>‹#›</a:t>
            </a:fld>
            <a:endParaRPr lang="en-US"/>
          </a:p>
        </p:txBody>
      </p:sp>
    </p:spTree>
    <p:extLst>
      <p:ext uri="{BB962C8B-B14F-4D97-AF65-F5344CB8AC3E}">
        <p14:creationId xmlns:p14="http://schemas.microsoft.com/office/powerpoint/2010/main" val="1549973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AD09E8F-6449-F74D-9F9E-D2FB7355F771}" type="slidenum">
              <a:rPr lang="en-US"/>
              <a:pPr>
                <a:defRPr/>
              </a:pPr>
              <a:t>‹#›</a:t>
            </a:fld>
            <a:endParaRPr lang="en-US"/>
          </a:p>
        </p:txBody>
      </p:sp>
    </p:spTree>
    <p:extLst>
      <p:ext uri="{BB962C8B-B14F-4D97-AF65-F5344CB8AC3E}">
        <p14:creationId xmlns:p14="http://schemas.microsoft.com/office/powerpoint/2010/main" val="4148190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43FA798-FD15-5B4B-A045-4C182E2D9098}" type="slidenum">
              <a:rPr lang="en-US"/>
              <a:pPr>
                <a:defRPr/>
              </a:pPr>
              <a:t>‹#›</a:t>
            </a:fld>
            <a:endParaRPr lang="en-US"/>
          </a:p>
        </p:txBody>
      </p:sp>
    </p:spTree>
    <p:extLst>
      <p:ext uri="{BB962C8B-B14F-4D97-AF65-F5344CB8AC3E}">
        <p14:creationId xmlns:p14="http://schemas.microsoft.com/office/powerpoint/2010/main" val="4191618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D08B6207-1695-A545-8545-986544D063D4}" type="slidenum">
              <a:rPr lang="en-US"/>
              <a:pPr>
                <a:defRPr/>
              </a:pPr>
              <a:t>‹#›</a:t>
            </a:fld>
            <a:endParaRPr lang="en-US"/>
          </a:p>
        </p:txBody>
      </p:sp>
    </p:spTree>
    <p:extLst>
      <p:ext uri="{BB962C8B-B14F-4D97-AF65-F5344CB8AC3E}">
        <p14:creationId xmlns:p14="http://schemas.microsoft.com/office/powerpoint/2010/main" val="420691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DA859FE5-CE16-B545-B5C8-EA6D50BA1E4A}" type="slidenum">
              <a:rPr lang="en-US"/>
              <a:pPr>
                <a:defRPr/>
              </a:pPr>
              <a:t>‹#›</a:t>
            </a:fld>
            <a:endParaRPr lang="en-US"/>
          </a:p>
        </p:txBody>
      </p:sp>
    </p:spTree>
    <p:extLst>
      <p:ext uri="{BB962C8B-B14F-4D97-AF65-F5344CB8AC3E}">
        <p14:creationId xmlns:p14="http://schemas.microsoft.com/office/powerpoint/2010/main" val="393710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19D1ECB3-5989-594F-A9AC-7E85AA02771A}" type="slidenum">
              <a:rPr lang="en-US"/>
              <a:pPr>
                <a:defRPr/>
              </a:pPr>
              <a:t>‹#›</a:t>
            </a:fld>
            <a:endParaRPr lang="en-US"/>
          </a:p>
        </p:txBody>
      </p:sp>
    </p:spTree>
    <p:extLst>
      <p:ext uri="{BB962C8B-B14F-4D97-AF65-F5344CB8AC3E}">
        <p14:creationId xmlns:p14="http://schemas.microsoft.com/office/powerpoint/2010/main" val="1213945816"/>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p:cNvSpPr>
            <a:spLocks noGrp="1" noChangeArrowheads="1"/>
          </p:cNvSpPr>
          <p:nvPr>
            <p:ph type="sldNum" sz="quarter" idx="12"/>
          </p:nvPr>
        </p:nvSpPr>
        <p:spPr>
          <a:ln/>
        </p:spPr>
        <p:txBody>
          <a:bodyPr/>
          <a:lstStyle>
            <a:lvl1pPr>
              <a:defRPr/>
            </a:lvl1pPr>
          </a:lstStyle>
          <a:p>
            <a:pPr>
              <a:defRPr/>
            </a:pPr>
            <a:fld id="{07D351C6-483A-6240-B190-963BF2C2D51D}" type="slidenum">
              <a:rPr lang="en-US"/>
              <a:pPr>
                <a:defRPr/>
              </a:pPr>
              <a:t>‹#›</a:t>
            </a:fld>
            <a:endParaRPr lang="en-US"/>
          </a:p>
        </p:txBody>
      </p:sp>
    </p:spTree>
    <p:extLst>
      <p:ext uri="{BB962C8B-B14F-4D97-AF65-F5344CB8AC3E}">
        <p14:creationId xmlns:p14="http://schemas.microsoft.com/office/powerpoint/2010/main" val="174285145"/>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p:cNvSpPr>
            <a:spLocks noGrp="1" noChangeArrowheads="1"/>
          </p:cNvSpPr>
          <p:nvPr>
            <p:ph type="sldNum" sz="quarter" idx="12"/>
          </p:nvPr>
        </p:nvSpPr>
        <p:spPr>
          <a:ln/>
        </p:spPr>
        <p:txBody>
          <a:bodyPr/>
          <a:lstStyle>
            <a:lvl1pPr>
              <a:defRPr/>
            </a:lvl1pPr>
          </a:lstStyle>
          <a:p>
            <a:pPr>
              <a:defRPr/>
            </a:pPr>
            <a:fld id="{8AE2C98B-1BFF-194F-B0EF-B016D402B1EB}" type="slidenum">
              <a:rPr lang="en-US"/>
              <a:pPr>
                <a:defRPr/>
              </a:pPr>
              <a:t>‹#›</a:t>
            </a:fld>
            <a:endParaRPr lang="en-US"/>
          </a:p>
        </p:txBody>
      </p:sp>
    </p:spTree>
    <p:extLst>
      <p:ext uri="{BB962C8B-B14F-4D97-AF65-F5344CB8AC3E}">
        <p14:creationId xmlns:p14="http://schemas.microsoft.com/office/powerpoint/2010/main" val="2254124307"/>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A1E4252-0BBB-F542-8DBF-34BCC134F557}" type="slidenum">
              <a:rPr lang="en-US"/>
              <a:pPr>
                <a:defRPr/>
              </a:pPr>
              <a:t>‹#›</a:t>
            </a:fld>
            <a:endParaRPr lang="en-US"/>
          </a:p>
        </p:txBody>
      </p:sp>
    </p:spTree>
    <p:extLst>
      <p:ext uri="{BB962C8B-B14F-4D97-AF65-F5344CB8AC3E}">
        <p14:creationId xmlns:p14="http://schemas.microsoft.com/office/powerpoint/2010/main" val="2918437165"/>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DB4BD93-71FE-9D42-B35A-1CD2C98BD18A}" type="slidenum">
              <a:rPr lang="en-US"/>
              <a:pPr>
                <a:defRPr/>
              </a:pPr>
              <a:t>‹#›</a:t>
            </a:fld>
            <a:endParaRPr lang="en-US"/>
          </a:p>
        </p:txBody>
      </p:sp>
    </p:spTree>
    <p:extLst>
      <p:ext uri="{BB962C8B-B14F-4D97-AF65-F5344CB8AC3E}">
        <p14:creationId xmlns:p14="http://schemas.microsoft.com/office/powerpoint/2010/main" val="19499607"/>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p:cNvSpPr>
            <a:spLocks noGrp="1" noChangeArrowheads="1"/>
          </p:cNvSpPr>
          <p:nvPr>
            <p:ph type="sldNum" sz="quarter" idx="12"/>
          </p:nvPr>
        </p:nvSpPr>
        <p:spPr>
          <a:ln/>
        </p:spPr>
        <p:txBody>
          <a:bodyPr/>
          <a:lstStyle>
            <a:lvl1pPr>
              <a:defRPr/>
            </a:lvl1pPr>
          </a:lstStyle>
          <a:p>
            <a:pPr>
              <a:defRPr/>
            </a:pPr>
            <a:fld id="{B3218378-9A79-6D47-A890-3EED7F81619A}" type="slidenum">
              <a:rPr lang="en-US"/>
              <a:pPr>
                <a:defRPr/>
              </a:pPr>
              <a:t>‹#›</a:t>
            </a:fld>
            <a:endParaRPr lang="en-US"/>
          </a:p>
        </p:txBody>
      </p:sp>
    </p:spTree>
    <p:extLst>
      <p:ext uri="{BB962C8B-B14F-4D97-AF65-F5344CB8AC3E}">
        <p14:creationId xmlns:p14="http://schemas.microsoft.com/office/powerpoint/2010/main" val="2490366353"/>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a typeface="+mn-ea"/>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latin typeface="Times New Roman" pitchFamily="18" charset="0"/>
                <a:ea typeface="+mn-ea"/>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40"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atin typeface="Arial" charset="0"/>
                <a:ea typeface="+mn-ea"/>
                <a:cs typeface="Arial" charset="0"/>
              </a:defRPr>
            </a:lvl1pPr>
          </a:lstStyle>
          <a:p>
            <a:pPr>
              <a:defRPr/>
            </a:pPr>
            <a:endParaRPr lang="en-US" altLang="en-US"/>
          </a:p>
        </p:txBody>
      </p:sp>
      <p:sp>
        <p:nvSpPr>
          <p:cNvPr id="18441"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atin typeface="Arial" charset="0"/>
                <a:ea typeface="+mn-ea"/>
                <a:cs typeface="Arial" charset="0"/>
              </a:defRPr>
            </a:lvl1pPr>
          </a:lstStyle>
          <a:p>
            <a:pPr>
              <a:defRPr/>
            </a:pPr>
            <a:endParaRPr lang="en-US" altLang="en-US"/>
          </a:p>
        </p:txBody>
      </p:sp>
      <p:sp>
        <p:nvSpPr>
          <p:cNvPr id="18442"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cs typeface="Arial" charset="0"/>
              </a:defRPr>
            </a:lvl1pPr>
          </a:lstStyle>
          <a:p>
            <a:pPr>
              <a:defRPr/>
            </a:pPr>
            <a:fld id="{62578DA2-BE5F-934E-A4EF-0638F94B829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8"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xmlns:p14="http://schemas.microsoft.com/office/powerpoint/2010/main">
    <p:fade/>
  </p:transition>
  <p:txStyles>
    <p:titleStyle>
      <a:lvl1pPr algn="l" rtl="0" eaLnBrk="0" fontAlgn="base" hangingPunct="0">
        <a:lnSpc>
          <a:spcPct val="80000"/>
        </a:lnSpc>
        <a:spcBef>
          <a:spcPct val="0"/>
        </a:spcBef>
        <a:spcAft>
          <a:spcPct val="0"/>
        </a:spcAft>
        <a:defRPr sz="4400">
          <a:solidFill>
            <a:schemeClr val="tx2"/>
          </a:solidFill>
          <a:latin typeface="+mj-lt"/>
          <a:ea typeface="ＭＳ Ｐゴシック" charset="0"/>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Arial" charset="0"/>
        </a:defRPr>
      </a:lvl5pPr>
      <a:lvl6pPr marL="457200" algn="l" rtl="0" fontAlgn="base">
        <a:lnSpc>
          <a:spcPct val="80000"/>
        </a:lnSpc>
        <a:spcBef>
          <a:spcPct val="0"/>
        </a:spcBef>
        <a:spcAft>
          <a:spcPct val="0"/>
        </a:spcAft>
        <a:defRPr sz="44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4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4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Arial" charset="0"/>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cs typeface="PMingLiU" charset="0"/>
              </a:defRPr>
            </a:lvl1pPr>
          </a:lstStyle>
          <a:p>
            <a:pPr>
              <a:defRPr/>
            </a:pPr>
            <a:fld id="{EAA95479-AE4D-D64A-9F97-E3A637E1D0F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E980BE91-AAA4-F642-80F9-8E79858C9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sol.cc/isot/" TargetMode="Externa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defRPr/>
            </a:pPr>
            <a:r>
              <a:rPr lang="en-US" b="1" dirty="0">
                <a:effectLst>
                  <a:outerShdw blurRad="38100" dist="38100" dir="2700000" algn="tl">
                    <a:srgbClr val="666633"/>
                  </a:outerShdw>
                </a:effectLst>
                <a:latin typeface="Times New Roman" charset="0"/>
                <a:cs typeface="Arial" charset="0"/>
              </a:rPr>
              <a:t>Learning to Love Again</a:t>
            </a:r>
          </a:p>
        </p:txBody>
      </p:sp>
      <p:sp>
        <p:nvSpPr>
          <p:cNvPr id="3075" name="Rectangle 3"/>
          <p:cNvSpPr>
            <a:spLocks noGrp="1" noChangeArrowheads="1"/>
          </p:cNvSpPr>
          <p:nvPr>
            <p:ph type="subTitle" idx="1"/>
          </p:nvPr>
        </p:nvSpPr>
        <p:spPr>
          <a:xfrm>
            <a:off x="1371600" y="3733800"/>
            <a:ext cx="6400800" cy="1219200"/>
          </a:xfrm>
        </p:spPr>
        <p:txBody>
          <a:bodyPr/>
          <a:lstStyle/>
          <a:p>
            <a:pPr eaLnBrk="1" hangingPunct="1">
              <a:buFont typeface="Wingdings" charset="0"/>
              <a:buNone/>
              <a:defRPr/>
            </a:pPr>
            <a:r>
              <a:rPr lang="en-US" b="1" dirty="0">
                <a:effectLst>
                  <a:outerShdw blurRad="38100" dist="38100" dir="2700000" algn="tl">
                    <a:srgbClr val="666633"/>
                  </a:outerShdw>
                </a:effectLst>
                <a:latin typeface="Arial" charset="0"/>
                <a:cs typeface="Arial" charset="0"/>
              </a:rPr>
              <a:t>Revelation 2:1-</a:t>
            </a:r>
            <a:r>
              <a:rPr lang="en-US" b="1" dirty="0" smtClean="0">
                <a:effectLst>
                  <a:outerShdw blurRad="38100" dist="38100" dir="2700000" algn="tl">
                    <a:srgbClr val="666633"/>
                  </a:outerShdw>
                </a:effectLst>
                <a:latin typeface="Arial" charset="0"/>
                <a:cs typeface="Arial" charset="0"/>
              </a:rPr>
              <a:t>7</a:t>
            </a:r>
          </a:p>
          <a:p>
            <a:pPr eaLnBrk="1" hangingPunct="1">
              <a:defRPr/>
            </a:pPr>
            <a:r>
              <a:rPr lang="en-US" sz="2400" b="1" i="1" dirty="0" smtClean="0">
                <a:solidFill>
                  <a:srgbClr val="E5E5FF"/>
                </a:solidFill>
                <a:effectLst>
                  <a:outerShdw blurRad="38100" dist="38100" dir="2700000" algn="tl">
                    <a:srgbClr val="000000"/>
                  </a:outerShdw>
                </a:effectLst>
                <a:latin typeface="Arial" charset="0"/>
                <a:cs typeface="Arial" charset="0"/>
              </a:rPr>
              <a:t>Lewis </a:t>
            </a:r>
            <a:r>
              <a:rPr lang="en-US" sz="2400" b="1" i="1" dirty="0">
                <a:solidFill>
                  <a:srgbClr val="E5E5FF"/>
                </a:solidFill>
                <a:effectLst>
                  <a:outerShdw blurRad="38100" dist="38100" dir="2700000" algn="tl">
                    <a:srgbClr val="000000"/>
                  </a:outerShdw>
                </a:effectLst>
                <a:latin typeface="Arial" charset="0"/>
                <a:cs typeface="Arial" charset="0"/>
              </a:rPr>
              <a:t>Winkler</a:t>
            </a:r>
            <a:endParaRPr lang="en-US" b="1" dirty="0">
              <a:effectLst>
                <a:outerShdw blurRad="38100" dist="38100" dir="2700000" algn="tl">
                  <a:srgbClr val="666633"/>
                </a:outerShdw>
              </a:effectLst>
              <a:latin typeface="Arial" charset="0"/>
              <a:cs typeface="Arial" charset="0"/>
            </a:endParaRPr>
          </a:p>
        </p:txBody>
      </p:sp>
      <p:sp>
        <p:nvSpPr>
          <p:cNvPr id="4" name="Text Box 1028"/>
          <p:cNvSpPr txBox="1">
            <a:spLocks noChangeArrowheads="1"/>
          </p:cNvSpPr>
          <p:nvPr/>
        </p:nvSpPr>
        <p:spPr bwMode="auto">
          <a:xfrm>
            <a:off x="0" y="4800600"/>
            <a:ext cx="9144000" cy="966788"/>
          </a:xfrm>
          <a:prstGeom prst="rect">
            <a:avLst/>
          </a:prstGeom>
          <a:no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defRPr/>
            </a:pPr>
            <a:r>
              <a:rPr lang="en-US" b="1" i="1" dirty="0">
                <a:solidFill>
                  <a:srgbClr val="E5E5FF"/>
                </a:solidFill>
                <a:effectLst>
                  <a:outerShdw blurRad="38100" dist="38100" dir="2700000" algn="tl">
                    <a:srgbClr val="000000"/>
                  </a:outerShdw>
                </a:effectLst>
                <a:latin typeface="Arial" charset="0"/>
                <a:cs typeface="Arial" charset="0"/>
              </a:rPr>
              <a:t>Crossroads International Church </a:t>
            </a:r>
            <a:br>
              <a:rPr lang="en-US" b="1" i="1" dirty="0">
                <a:solidFill>
                  <a:srgbClr val="E5E5FF"/>
                </a:solidFill>
                <a:effectLst>
                  <a:outerShdw blurRad="38100" dist="38100" dir="2700000" algn="tl">
                    <a:srgbClr val="000000"/>
                  </a:outerShdw>
                </a:effectLst>
                <a:latin typeface="Arial" charset="0"/>
                <a:cs typeface="Arial" charset="0"/>
              </a:rPr>
            </a:br>
            <a:r>
              <a:rPr lang="en-US" b="1" i="1" dirty="0">
                <a:solidFill>
                  <a:srgbClr val="E5E5FF"/>
                </a:solidFill>
                <a:effectLst>
                  <a:outerShdw blurRad="38100" dist="38100" dir="2700000" algn="tl">
                    <a:srgbClr val="000000"/>
                  </a:outerShdw>
                </a:effectLst>
                <a:latin typeface="Arial" charset="0"/>
                <a:cs typeface="Arial" charset="0"/>
              </a:rPr>
              <a:t>BibleStudyDownloads.org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amidst-the-lampstan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p:txBody>
          <a:bodyPr/>
          <a:lstStyle/>
          <a:p>
            <a:pPr eaLnBrk="1" hangingPunct="1">
              <a:defRPr/>
            </a:pPr>
            <a:r>
              <a:rPr lang="en-US" b="1" dirty="0">
                <a:effectLst>
                  <a:glow rad="101600">
                    <a:schemeClr val="bg1">
                      <a:alpha val="75000"/>
                    </a:schemeClr>
                  </a:glow>
                </a:effectLst>
                <a:latin typeface="Times New Roman" charset="0"/>
                <a:cs typeface="Arial" charset="0"/>
              </a:rPr>
              <a:t>Opening </a:t>
            </a:r>
            <a:r>
              <a:rPr lang="en-US" b="1" i="1" u="sng" dirty="0">
                <a:solidFill>
                  <a:srgbClr val="FFFF00"/>
                </a:solidFill>
                <a:effectLst>
                  <a:glow rad="101600">
                    <a:schemeClr val="bg1">
                      <a:alpha val="75000"/>
                    </a:schemeClr>
                  </a:glow>
                </a:effectLst>
                <a:latin typeface="Times New Roman" charset="0"/>
                <a:cs typeface="Arial" charset="0"/>
              </a:rPr>
              <a:t>Explanation</a:t>
            </a:r>
            <a:r>
              <a:rPr lang="en-US" b="1" dirty="0">
                <a:effectLst>
                  <a:glow rad="101600">
                    <a:schemeClr val="bg1">
                      <a:alpha val="75000"/>
                    </a:schemeClr>
                  </a:glow>
                </a:effectLst>
                <a:latin typeface="Times New Roman" charset="0"/>
                <a:cs typeface="Arial" charset="0"/>
              </a:rPr>
              <a:t> (1):</a:t>
            </a:r>
          </a:p>
        </p:txBody>
      </p:sp>
      <p:sp>
        <p:nvSpPr>
          <p:cNvPr id="26627" name="Rectangle 3"/>
          <p:cNvSpPr>
            <a:spLocks noGrp="1" noChangeArrowheads="1"/>
          </p:cNvSpPr>
          <p:nvPr>
            <p:ph type="body" idx="1"/>
          </p:nvPr>
        </p:nvSpPr>
        <p:spPr/>
        <p:txBody>
          <a:bodyPr/>
          <a:lstStyle/>
          <a:p>
            <a:pPr eaLnBrk="1" hangingPunct="1">
              <a:defRPr/>
            </a:pPr>
            <a:endParaRPr lang="en-US">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From Jesus Who Cares for and Walks with the Church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73075"/>
            <a:ext cx="8305800" cy="1143000"/>
          </a:xfrm>
        </p:spPr>
        <p:txBody>
          <a:bodyPr/>
          <a:lstStyle/>
          <a:p>
            <a:pPr eaLnBrk="1" hangingPunct="1">
              <a:defRPr/>
            </a:pPr>
            <a:r>
              <a:rPr lang="en-US" sz="4000" b="1" dirty="0">
                <a:latin typeface="Times New Roman" charset="0"/>
                <a:cs typeface="Arial" charset="0"/>
              </a:rPr>
              <a:t>Encouraging </a:t>
            </a:r>
            <a:r>
              <a:rPr lang="en-US" sz="4000" b="1" i="1" u="sng" dirty="0">
                <a:solidFill>
                  <a:srgbClr val="FFFF00"/>
                </a:solidFill>
                <a:latin typeface="Times New Roman" charset="0"/>
                <a:cs typeface="Arial" charset="0"/>
              </a:rPr>
              <a:t>Commendation</a:t>
            </a:r>
            <a:r>
              <a:rPr lang="en-US" sz="4000" b="1" dirty="0">
                <a:latin typeface="Times New Roman" charset="0"/>
                <a:cs typeface="Arial" charset="0"/>
              </a:rPr>
              <a:t> (2-3, 6):</a:t>
            </a:r>
          </a:p>
        </p:txBody>
      </p:sp>
      <p:sp>
        <p:nvSpPr>
          <p:cNvPr id="10243"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I know your deeds.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473075"/>
            <a:ext cx="8305800" cy="1143000"/>
          </a:xfrm>
        </p:spPr>
        <p:txBody>
          <a:bodyPr/>
          <a:lstStyle/>
          <a:p>
            <a:pPr eaLnBrk="1" hangingPunct="1">
              <a:defRPr/>
            </a:pPr>
            <a:r>
              <a:rPr lang="en-US" sz="4000" b="1" dirty="0">
                <a:latin typeface="Times New Roman" charset="0"/>
                <a:cs typeface="Arial" charset="0"/>
              </a:rPr>
              <a:t>Encouraging </a:t>
            </a:r>
            <a:r>
              <a:rPr lang="en-US" sz="4000" b="1" i="1" u="sng" dirty="0">
                <a:solidFill>
                  <a:srgbClr val="FFFF00"/>
                </a:solidFill>
                <a:latin typeface="Times New Roman" charset="0"/>
                <a:cs typeface="Arial" charset="0"/>
              </a:rPr>
              <a:t>Commendation</a:t>
            </a:r>
            <a:r>
              <a:rPr lang="en-US" sz="4000" b="1" dirty="0">
                <a:latin typeface="Times New Roman" charset="0"/>
                <a:cs typeface="Arial" charset="0"/>
              </a:rPr>
              <a:t> (2-3, 6):</a:t>
            </a:r>
          </a:p>
        </p:txBody>
      </p:sp>
      <p:sp>
        <p:nvSpPr>
          <p:cNvPr id="21507" name="Rectangle 3"/>
          <p:cNvSpPr>
            <a:spLocks noGrp="1" noChangeArrowheads="1"/>
          </p:cNvSpPr>
          <p:nvPr>
            <p:ph type="body" idx="1"/>
          </p:nvPr>
        </p:nvSpPr>
        <p:spPr>
          <a:xfrm>
            <a:off x="533400" y="1828800"/>
            <a:ext cx="8153400" cy="4191000"/>
          </a:xfrm>
        </p:spPr>
        <p:txBody>
          <a:bodyPr/>
          <a:lstStyle/>
          <a:p>
            <a:pPr eaLnBrk="1" hangingPunct="1">
              <a:lnSpc>
                <a:spcPct val="80000"/>
              </a:lnSpc>
              <a:defRPr/>
            </a:pPr>
            <a:r>
              <a:rPr lang="en-US" sz="2600" b="1">
                <a:effectLst>
                  <a:outerShdw blurRad="38100" dist="38100" dir="2700000" algn="tl">
                    <a:srgbClr val="666633"/>
                  </a:outerShdw>
                </a:effectLst>
                <a:latin typeface="Arial" charset="0"/>
                <a:cs typeface="Arial" charset="0"/>
              </a:rPr>
              <a:t>Your Hard work (2)</a:t>
            </a:r>
          </a:p>
          <a:p>
            <a:pPr eaLnBrk="1" hangingPunct="1">
              <a:lnSpc>
                <a:spcPct val="80000"/>
              </a:lnSpc>
              <a:defRPr/>
            </a:pPr>
            <a:endParaRPr lang="en-US" sz="2600" b="1">
              <a:effectLst>
                <a:outerShdw blurRad="38100" dist="38100" dir="2700000" algn="tl">
                  <a:srgbClr val="666633"/>
                </a:outerShdw>
              </a:effectLst>
              <a:latin typeface="Arial" charset="0"/>
              <a:cs typeface="Arial" charset="0"/>
            </a:endParaRPr>
          </a:p>
          <a:p>
            <a:pPr eaLnBrk="1" hangingPunct="1">
              <a:lnSpc>
                <a:spcPct val="80000"/>
              </a:lnSpc>
              <a:defRPr/>
            </a:pPr>
            <a:r>
              <a:rPr lang="en-US" sz="2600" b="1">
                <a:effectLst>
                  <a:outerShdw blurRad="38100" dist="38100" dir="2700000" algn="tl">
                    <a:srgbClr val="666633"/>
                  </a:outerShdw>
                </a:effectLst>
                <a:latin typeface="Arial" charset="0"/>
                <a:cs typeface="Arial" charset="0"/>
              </a:rPr>
              <a:t>Your Intolerance of Wicked People (2)</a:t>
            </a:r>
          </a:p>
          <a:p>
            <a:pPr eaLnBrk="1" hangingPunct="1">
              <a:lnSpc>
                <a:spcPct val="80000"/>
              </a:lnSpc>
              <a:defRPr/>
            </a:pPr>
            <a:endParaRPr lang="en-US" sz="2600" b="1">
              <a:effectLst>
                <a:outerShdw blurRad="38100" dist="38100" dir="2700000" algn="tl">
                  <a:srgbClr val="666633"/>
                </a:outerShdw>
              </a:effectLst>
              <a:latin typeface="Arial" charset="0"/>
              <a:cs typeface="Arial" charset="0"/>
            </a:endParaRPr>
          </a:p>
          <a:p>
            <a:pPr eaLnBrk="1" hangingPunct="1">
              <a:lnSpc>
                <a:spcPct val="80000"/>
              </a:lnSpc>
              <a:defRPr/>
            </a:pPr>
            <a:r>
              <a:rPr lang="en-US" sz="2600" b="1">
                <a:effectLst>
                  <a:outerShdw blurRad="38100" dist="38100" dir="2700000" algn="tl">
                    <a:srgbClr val="666633"/>
                  </a:outerShdw>
                </a:effectLst>
                <a:latin typeface="Arial" charset="0"/>
                <a:cs typeface="Arial" charset="0"/>
              </a:rPr>
              <a:t>Your Testing of and Refusal to Accept People Claiming (But Failing) to Be Apostles (2)</a:t>
            </a:r>
          </a:p>
          <a:p>
            <a:pPr eaLnBrk="1" hangingPunct="1">
              <a:lnSpc>
                <a:spcPct val="80000"/>
              </a:lnSpc>
              <a:defRPr/>
            </a:pPr>
            <a:endParaRPr lang="en-US" sz="2600" b="1">
              <a:effectLst>
                <a:outerShdw blurRad="38100" dist="38100" dir="2700000" algn="tl">
                  <a:srgbClr val="666633"/>
                </a:outerShdw>
              </a:effectLst>
              <a:latin typeface="Arial" charset="0"/>
              <a:cs typeface="Arial" charset="0"/>
            </a:endParaRPr>
          </a:p>
          <a:p>
            <a:pPr eaLnBrk="1" hangingPunct="1">
              <a:lnSpc>
                <a:spcPct val="80000"/>
              </a:lnSpc>
              <a:defRPr/>
            </a:pPr>
            <a:r>
              <a:rPr lang="en-US" sz="2600" b="1">
                <a:effectLst>
                  <a:outerShdw blurRad="38100" dist="38100" dir="2700000" algn="tl">
                    <a:srgbClr val="666633"/>
                  </a:outerShdw>
                </a:effectLst>
                <a:latin typeface="Arial" charset="0"/>
                <a:cs typeface="Arial" charset="0"/>
              </a:rPr>
              <a:t>Your Energetic Endurance through Hardship for Jesus’ Sake (3)</a:t>
            </a:r>
          </a:p>
          <a:p>
            <a:pPr eaLnBrk="1" hangingPunct="1">
              <a:lnSpc>
                <a:spcPct val="80000"/>
              </a:lnSpc>
              <a:defRPr/>
            </a:pPr>
            <a:endParaRPr lang="en-US" sz="2600" b="1">
              <a:effectLst>
                <a:outerShdw blurRad="38100" dist="38100" dir="2700000" algn="tl">
                  <a:srgbClr val="666633"/>
                </a:outerShdw>
              </a:effectLst>
              <a:latin typeface="Arial" charset="0"/>
              <a:cs typeface="Arial" charset="0"/>
            </a:endParaRPr>
          </a:p>
          <a:p>
            <a:pPr eaLnBrk="1" hangingPunct="1">
              <a:lnSpc>
                <a:spcPct val="80000"/>
              </a:lnSpc>
              <a:defRPr/>
            </a:pPr>
            <a:r>
              <a:rPr lang="en-US" sz="2600" b="1">
                <a:effectLst>
                  <a:outerShdw blurRad="38100" dist="38100" dir="2700000" algn="tl">
                    <a:srgbClr val="666633"/>
                  </a:outerShdw>
                </a:effectLst>
                <a:latin typeface="Arial" charset="0"/>
                <a:cs typeface="Arial" charset="0"/>
              </a:rPr>
              <a:t>Your Hatred of Nicolaitan Practices (6)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500"/>
                                        <p:tgtEl>
                                          <p:spTgt spid="215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fade">
                                      <p:cBhvr>
                                        <p:cTn id="12" dur="500"/>
                                        <p:tgtEl>
                                          <p:spTgt spid="2150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animEffect transition="in" filter="fade">
                                      <p:cBhvr>
                                        <p:cTn id="17" dur="500"/>
                                        <p:tgtEl>
                                          <p:spTgt spid="2150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8" end="8"/>
                                            </p:txEl>
                                          </p:spTgt>
                                        </p:tgtEl>
                                        <p:attrNameLst>
                                          <p:attrName>style.visibility</p:attrName>
                                        </p:attrNameLst>
                                      </p:cBhvr>
                                      <p:to>
                                        <p:strVal val="visible"/>
                                      </p:to>
                                    </p:set>
                                    <p:animEffect transition="in" filter="fade">
                                      <p:cBhvr>
                                        <p:cTn id="22"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Some Food for Thought:</a:t>
            </a:r>
          </a:p>
        </p:txBody>
      </p:sp>
      <p:sp>
        <p:nvSpPr>
          <p:cNvPr id="12291"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How would Jesus encourage and commend Crossroads International Church?</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How would Jesus encourage and commend you personally?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b="1" dirty="0">
                <a:latin typeface="Times New Roman" charset="0"/>
                <a:cs typeface="Arial" charset="0"/>
              </a:rPr>
              <a:t>Cautionary </a:t>
            </a:r>
            <a:r>
              <a:rPr lang="en-US" b="1" i="1" u="sng" dirty="0">
                <a:solidFill>
                  <a:srgbClr val="FFFF00"/>
                </a:solidFill>
                <a:latin typeface="Times New Roman" charset="0"/>
                <a:cs typeface="Arial" charset="0"/>
              </a:rPr>
              <a:t>Exhortation</a:t>
            </a:r>
            <a:r>
              <a:rPr lang="en-US" b="1" dirty="0">
                <a:latin typeface="Times New Roman" charset="0"/>
                <a:cs typeface="Arial" charset="0"/>
              </a:rPr>
              <a:t> (4-5):</a:t>
            </a:r>
          </a:p>
        </p:txBody>
      </p:sp>
      <p:sp>
        <p:nvSpPr>
          <p:cNvPr id="22531" name="Rectangle 3"/>
          <p:cNvSpPr>
            <a:spLocks noGrp="1" noChangeArrowheads="1"/>
          </p:cNvSpPr>
          <p:nvPr>
            <p:ph type="body" idx="1"/>
          </p:nvPr>
        </p:nvSpPr>
        <p:spPr/>
        <p:txBody>
          <a:bodyPr/>
          <a:lstStyle/>
          <a:p>
            <a:pPr eaLnBrk="1" hangingPunct="1">
              <a:lnSpc>
                <a:spcPct val="90000"/>
              </a:lnSpc>
              <a:defRPr/>
            </a:pPr>
            <a:r>
              <a:rPr lang="en-US" b="1">
                <a:effectLst>
                  <a:outerShdw blurRad="38100" dist="38100" dir="2700000" algn="tl">
                    <a:srgbClr val="666633"/>
                  </a:outerShdw>
                </a:effectLst>
                <a:latin typeface="Arial" charset="0"/>
                <a:cs typeface="Arial" charset="0"/>
              </a:rPr>
              <a:t>You have forsaken your first love.</a:t>
            </a:r>
          </a:p>
          <a:p>
            <a:pPr eaLnBrk="1" hangingPunct="1">
              <a:lnSpc>
                <a:spcPct val="90000"/>
              </a:lnSpc>
              <a:defRPr/>
            </a:pPr>
            <a:endParaRPr lang="en-US" b="1">
              <a:effectLst>
                <a:outerShdw blurRad="38100" dist="38100" dir="2700000" algn="tl">
                  <a:srgbClr val="666633"/>
                </a:outerShdw>
              </a:effectLst>
              <a:latin typeface="Arial" charset="0"/>
              <a:cs typeface="Arial" charset="0"/>
            </a:endParaRPr>
          </a:p>
          <a:p>
            <a:pPr eaLnBrk="1" hangingPunct="1">
              <a:lnSpc>
                <a:spcPct val="90000"/>
              </a:lnSpc>
              <a:buFont typeface="Wingdings" charset="0"/>
              <a:buNone/>
              <a:defRPr/>
            </a:pPr>
            <a:r>
              <a:rPr lang="en-US" b="1">
                <a:effectLst>
                  <a:outerShdw blurRad="38100" dist="38100" dir="2700000" algn="tl">
                    <a:srgbClr val="666633"/>
                  </a:outerShdw>
                </a:effectLst>
                <a:latin typeface="Arial" charset="0"/>
                <a:cs typeface="Arial" charset="0"/>
              </a:rPr>
              <a:t>	“They had yielded to the temptation, ever present to Christians, to put all their emphasis on sound teaching.  In the process, they lost love, without which all else is nothing.”</a:t>
            </a:r>
          </a:p>
          <a:p>
            <a:pPr eaLnBrk="1" hangingPunct="1">
              <a:lnSpc>
                <a:spcPct val="90000"/>
              </a:lnSpc>
              <a:buFont typeface="Wingdings" charset="0"/>
              <a:buNone/>
              <a:defRPr/>
            </a:pPr>
            <a:r>
              <a:rPr lang="en-US" b="1">
                <a:effectLst>
                  <a:outerShdw blurRad="38100" dist="38100" dir="2700000" algn="tl">
                    <a:srgbClr val="666633"/>
                  </a:outerShdw>
                </a:effectLst>
                <a:latin typeface="Arial" charset="0"/>
                <a:cs typeface="Arial" charset="0"/>
              </a:rPr>
              <a:t>						   —Leon Morris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b="1" dirty="0">
                <a:latin typeface="Times New Roman" charset="0"/>
                <a:cs typeface="Arial" charset="0"/>
              </a:rPr>
              <a:t>Cautionary </a:t>
            </a:r>
            <a:r>
              <a:rPr lang="en-US" b="1" i="1" u="sng" dirty="0">
                <a:solidFill>
                  <a:srgbClr val="FFFF00"/>
                </a:solidFill>
                <a:latin typeface="Times New Roman" charset="0"/>
                <a:cs typeface="Arial" charset="0"/>
              </a:rPr>
              <a:t>Exhortation</a:t>
            </a:r>
            <a:r>
              <a:rPr lang="en-US" b="1" dirty="0">
                <a:latin typeface="Times New Roman" charset="0"/>
                <a:cs typeface="Arial" charset="0"/>
              </a:rPr>
              <a:t> (4-5):</a:t>
            </a:r>
          </a:p>
        </p:txBody>
      </p:sp>
      <p:sp>
        <p:nvSpPr>
          <p:cNvPr id="33795"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How do we learn to love again?</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Remember!</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Repent!</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Redo!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500"/>
                                        <p:tgtEl>
                                          <p:spTgt spid="337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4" end="4"/>
                                            </p:txEl>
                                          </p:spTgt>
                                        </p:tgtEl>
                                        <p:attrNameLst>
                                          <p:attrName>style.visibility</p:attrName>
                                        </p:attrNameLst>
                                      </p:cBhvr>
                                      <p:to>
                                        <p:strVal val="visible"/>
                                      </p:to>
                                    </p:set>
                                    <p:animEffect transition="in" filter="fade">
                                      <p:cBhvr>
                                        <p:cTn id="12" dur="500"/>
                                        <p:tgtEl>
                                          <p:spTgt spid="337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animEffect transition="in" filter="fade">
                                      <p:cBhvr>
                                        <p:cTn id="1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Learning to Love Again:</a:t>
            </a:r>
          </a:p>
        </p:txBody>
      </p:sp>
      <p:sp>
        <p:nvSpPr>
          <p:cNvPr id="52227"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Remember!</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But what?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fade">
                                      <p:cBhvr>
                                        <p:cTn id="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Learning to Love Again:</a:t>
            </a:r>
          </a:p>
        </p:txBody>
      </p:sp>
      <p:sp>
        <p:nvSpPr>
          <p:cNvPr id="53251"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Repent!</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But of what?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fade">
                                      <p:cBhvr>
                                        <p:cTn id="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Learning to Love Again:</a:t>
            </a:r>
          </a:p>
        </p:txBody>
      </p:sp>
      <p:sp>
        <p:nvSpPr>
          <p:cNvPr id="51203"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Redo!</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But what?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666633"/>
                  </a:outerShdw>
                </a:effectLst>
                <a:latin typeface="Times New Roman" charset="0"/>
                <a:cs typeface="Arial" charset="0"/>
              </a:rPr>
              <a:t>The First Love of the Ephesians (Acts 19:8-20):</a:t>
            </a:r>
          </a:p>
        </p:txBody>
      </p:sp>
      <p:sp>
        <p:nvSpPr>
          <p:cNvPr id="48131" name="Rectangle 3"/>
          <p:cNvSpPr>
            <a:spLocks noGrp="1" noChangeArrowheads="1"/>
          </p:cNvSpPr>
          <p:nvPr>
            <p:ph type="body" idx="1"/>
          </p:nvPr>
        </p:nvSpPr>
        <p:spPr/>
        <p:txBody>
          <a:bodyPr/>
          <a:lstStyle/>
          <a:p>
            <a:pPr eaLnBrk="1" hangingPunct="1">
              <a:lnSpc>
                <a:spcPct val="90000"/>
              </a:lnSpc>
              <a:defRPr/>
            </a:pPr>
            <a:r>
              <a:rPr lang="en-US" sz="2700" b="1">
                <a:effectLst>
                  <a:outerShdw blurRad="38100" dist="38100" dir="2700000" algn="tl">
                    <a:srgbClr val="666633"/>
                  </a:outerShdw>
                </a:effectLst>
                <a:latin typeface="Arial" charset="0"/>
                <a:cs typeface="Arial" charset="0"/>
              </a:rPr>
              <a:t>They held the name of Christ “in high honor” (verse 17).</a:t>
            </a:r>
          </a:p>
          <a:p>
            <a:pPr eaLnBrk="1" hangingPunct="1">
              <a:lnSpc>
                <a:spcPct val="90000"/>
              </a:lnSpc>
              <a:defRPr/>
            </a:pPr>
            <a:endParaRPr lang="en-US" sz="2700" b="1">
              <a:effectLst>
                <a:outerShdw blurRad="38100" dist="38100" dir="2700000" algn="tl">
                  <a:srgbClr val="666633"/>
                </a:outerShdw>
              </a:effectLst>
              <a:latin typeface="Arial" charset="0"/>
              <a:cs typeface="Arial" charset="0"/>
            </a:endParaRPr>
          </a:p>
          <a:p>
            <a:pPr eaLnBrk="1" hangingPunct="1">
              <a:lnSpc>
                <a:spcPct val="90000"/>
              </a:lnSpc>
              <a:defRPr/>
            </a:pPr>
            <a:r>
              <a:rPr lang="en-US" sz="2700" b="1">
                <a:effectLst>
                  <a:outerShdw blurRad="38100" dist="38100" dir="2700000" algn="tl">
                    <a:srgbClr val="666633"/>
                  </a:outerShdw>
                </a:effectLst>
                <a:latin typeface="Arial" charset="0"/>
                <a:cs typeface="Arial" charset="0"/>
              </a:rPr>
              <a:t>They “openly confessed their evil deeds” (verse 18).</a:t>
            </a:r>
          </a:p>
          <a:p>
            <a:pPr eaLnBrk="1" hangingPunct="1">
              <a:lnSpc>
                <a:spcPct val="90000"/>
              </a:lnSpc>
              <a:defRPr/>
            </a:pPr>
            <a:endParaRPr lang="en-US" sz="2700" b="1">
              <a:effectLst>
                <a:outerShdw blurRad="38100" dist="38100" dir="2700000" algn="tl">
                  <a:srgbClr val="666633"/>
                </a:outerShdw>
              </a:effectLst>
              <a:latin typeface="Arial" charset="0"/>
              <a:cs typeface="Arial" charset="0"/>
            </a:endParaRPr>
          </a:p>
          <a:p>
            <a:pPr eaLnBrk="1" hangingPunct="1">
              <a:lnSpc>
                <a:spcPct val="90000"/>
              </a:lnSpc>
              <a:defRPr/>
            </a:pPr>
            <a:r>
              <a:rPr lang="en-US" sz="2700" b="1">
                <a:effectLst>
                  <a:outerShdw blurRad="38100" dist="38100" dir="2700000" algn="tl">
                    <a:srgbClr val="666633"/>
                  </a:outerShdw>
                </a:effectLst>
                <a:latin typeface="Arial" charset="0"/>
                <a:cs typeface="Arial" charset="0"/>
              </a:rPr>
              <a:t>Those who had previously practiced sorcery </a:t>
            </a:r>
            <a:r>
              <a:rPr lang="en-US" altLang="zh-CN" sz="2700" b="1">
                <a:effectLst>
                  <a:outerShdw blurRad="38100" dist="38100" dir="2700000" algn="tl">
                    <a:srgbClr val="666633"/>
                  </a:outerShdw>
                </a:effectLst>
                <a:latin typeface="Arial" charset="0"/>
                <a:ea typeface="SimSun" charset="0"/>
                <a:cs typeface="SimSun" charset="0"/>
              </a:rPr>
              <a:t>“brought their scrolls together and burned them publicly” (verse 19).</a:t>
            </a:r>
            <a:endParaRPr lang="en-US" sz="2700" b="1">
              <a:effectLst>
                <a:outerShdw blurRad="38100" dist="38100" dir="2700000" algn="tl">
                  <a:srgbClr val="666633"/>
                </a:outerShdw>
              </a:effectLst>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0308" name="Text Box 1028"/>
          <p:cNvSpPr txBox="1">
            <a:spLocks noChangeArrowheads="1"/>
          </p:cNvSpPr>
          <p:nvPr/>
        </p:nvSpPr>
        <p:spPr bwMode="auto">
          <a:xfrm>
            <a:off x="0" y="5357813"/>
            <a:ext cx="9144000" cy="1355725"/>
          </a:xfrm>
          <a:prstGeom prst="rect">
            <a:avLst/>
          </a:prstGeom>
          <a:solidFill>
            <a:srgbClr val="01020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defRPr/>
            </a:pPr>
            <a:endParaRPr lang="en-US" b="1" i="1" dirty="0" smtClean="0">
              <a:solidFill>
                <a:srgbClr val="E5E5FF"/>
              </a:solidFill>
              <a:effectLst>
                <a:outerShdw blurRad="38100" dist="38100" dir="2700000" algn="tl">
                  <a:srgbClr val="000000"/>
                </a:outerShdw>
              </a:effectLst>
              <a:latin typeface="Arial" charset="0"/>
              <a:cs typeface="Arial" charset="0"/>
            </a:endParaRPr>
          </a:p>
        </p:txBody>
      </p:sp>
      <p:sp>
        <p:nvSpPr>
          <p:cNvPr id="86019" name="Rectangle 1029"/>
          <p:cNvSpPr>
            <a:spLocks noGrp="1" noChangeArrowheads="1"/>
          </p:cNvSpPr>
          <p:nvPr>
            <p:ph type="ctrTitle"/>
          </p:nvPr>
        </p:nvSpPr>
        <p:spPr>
          <a:xfrm>
            <a:off x="0" y="2819400"/>
            <a:ext cx="5562600" cy="1828800"/>
          </a:xfrm>
          <a:effectLst>
            <a:outerShdw blurRad="50800" dist="38100" dir="2700000" rotWithShape="0">
              <a:srgbClr val="000000">
                <a:alpha val="42999"/>
              </a:srgbClr>
            </a:outerShdw>
          </a:effectLst>
        </p:spPr>
        <p:txBody>
          <a:bodyPr/>
          <a:lstStyle/>
          <a:p>
            <a:pPr eaLnBrk="1" hangingPunct="1">
              <a:defRPr/>
            </a:pPr>
            <a:r>
              <a:rPr lang="en-US" sz="8000" dirty="0" smtClean="0">
                <a:ea typeface="ＭＳ Ｐゴシック" charset="0"/>
                <a:cs typeface="Arial Rounded MT Bold" charset="0"/>
              </a:rPr>
              <a:t>Revelation</a:t>
            </a:r>
            <a:endParaRPr lang="en-US" dirty="0">
              <a:solidFill>
                <a:srgbClr val="FF0000"/>
              </a:solidFill>
              <a:latin typeface="Arial Rounded MT Bold" charset="0"/>
              <a:ea typeface="ＭＳ Ｐゴシック" charset="0"/>
              <a:cs typeface="Arial Rounded MT Bold" charset="0"/>
            </a:endParaRPr>
          </a:p>
        </p:txBody>
      </p:sp>
      <p:pic>
        <p:nvPicPr>
          <p:cNvPr id="28676" name="Picture 1" descr="Rev 2-3 Buildings of 7 Churches.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2773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28"/>
          <p:cNvSpPr txBox="1">
            <a:spLocks noChangeArrowheads="1"/>
          </p:cNvSpPr>
          <p:nvPr/>
        </p:nvSpPr>
        <p:spPr bwMode="auto">
          <a:xfrm>
            <a:off x="5867400" y="3046413"/>
            <a:ext cx="2819400" cy="458787"/>
          </a:xfrm>
          <a:prstGeom prst="rect">
            <a:avLst/>
          </a:prstGeom>
          <a:solidFill>
            <a:srgbClr val="800000"/>
          </a:solidFill>
          <a:ln w="9525">
            <a:noFill/>
            <a:miter lim="800000"/>
            <a:headEnd/>
            <a:tailEnd/>
          </a:ln>
          <a:effectLst/>
        </p:spPr>
        <p:txBody>
          <a:bodyPr anchor="ctr"/>
          <a:lstStyle>
            <a:lvl1pPr eaLnBrk="0" hangingPunct="0">
              <a:defRPr>
                <a:solidFill>
                  <a:schemeClr val="tx1"/>
                </a:solidFill>
                <a:latin typeface="Arial" charset="0"/>
                <a:ea typeface="ＭＳ Ｐゴシック" charset="0"/>
                <a:cs typeface="Arial" charset="0"/>
              </a:defRPr>
            </a:lvl1pPr>
            <a:lvl2pPr marL="37931725" indent="-37474525"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b="1" smtClean="0">
                <a:solidFill>
                  <a:srgbClr val="E5E5FF"/>
                </a:solidFill>
                <a:effectLst>
                  <a:outerShdw blurRad="38100" dist="38100" dir="2700000" algn="tl">
                    <a:srgbClr val="000000"/>
                  </a:outerShdw>
                </a:effectLst>
                <a:ea typeface="MS PGothic" charset="0"/>
                <a:cs typeface="MS PGothic" charset="0"/>
              </a:rPr>
              <a:t>Learning to Love Again</a:t>
            </a:r>
          </a:p>
        </p:txBody>
      </p:sp>
      <p:sp>
        <p:nvSpPr>
          <p:cNvPr id="7" name="Text Box 1028"/>
          <p:cNvSpPr txBox="1">
            <a:spLocks noChangeArrowheads="1"/>
          </p:cNvSpPr>
          <p:nvPr/>
        </p:nvSpPr>
        <p:spPr bwMode="auto">
          <a:xfrm>
            <a:off x="1" y="685950"/>
            <a:ext cx="9144001" cy="609450"/>
          </a:xfrm>
          <a:prstGeom prst="rect">
            <a:avLst/>
          </a:prstGeom>
          <a:solidFill>
            <a:schemeClr val="tx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defRPr/>
            </a:pPr>
            <a:r>
              <a:rPr lang="en-US" sz="3600" b="1" dirty="0" smtClean="0">
                <a:solidFill>
                  <a:srgbClr val="E5E5FF"/>
                </a:solidFill>
                <a:effectLst>
                  <a:outerShdw blurRad="38100" dist="38100" dir="2700000" algn="tl">
                    <a:srgbClr val="000000"/>
                  </a:outerShdw>
                </a:effectLst>
                <a:latin typeface="Arial" charset="0"/>
                <a:cs typeface="Arial" charset="0"/>
              </a:rPr>
              <a:t>The Seven Churches of Revelation</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666633"/>
                  </a:outerShdw>
                </a:effectLst>
                <a:latin typeface="Times New Roman" charset="0"/>
                <a:cs typeface="Arial" charset="0"/>
              </a:rPr>
              <a:t>The First Love of the Ephesians (Acts 19:8-20):</a:t>
            </a:r>
          </a:p>
        </p:txBody>
      </p:sp>
      <p:sp>
        <p:nvSpPr>
          <p:cNvPr id="19459"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As a result, </a:t>
            </a:r>
            <a:r>
              <a:rPr lang="en-US" altLang="zh-CN" b="1">
                <a:effectLst>
                  <a:outerShdw blurRad="38100" dist="38100" dir="2700000" algn="tl">
                    <a:srgbClr val="666633"/>
                  </a:outerShdw>
                </a:effectLst>
                <a:latin typeface="Arial" charset="0"/>
                <a:ea typeface="SimSun" charset="0"/>
                <a:cs typeface="SimSun" charset="0"/>
              </a:rPr>
              <a:t>“the word of the Lord spread widely and grew in power” (verse 20).</a:t>
            </a:r>
            <a:endParaRPr lang="en-US" b="1">
              <a:effectLst>
                <a:outerShdw blurRad="38100" dist="38100" dir="2700000" algn="tl">
                  <a:srgbClr val="666633"/>
                </a:outerShdw>
              </a:effectLst>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Rectangle 2"/>
          <p:cNvSpPr>
            <a:spLocks noGrp="1" noChangeArrowheads="1"/>
          </p:cNvSpPr>
          <p:nvPr>
            <p:ph type="title"/>
          </p:nvPr>
        </p:nvSpPr>
        <p:spPr/>
        <p:txBody>
          <a:bodyPr/>
          <a:lstStyle/>
          <a:p>
            <a:pPr eaLnBrk="1" hangingPunct="1">
              <a:defRPr/>
            </a:pPr>
            <a:r>
              <a:rPr lang="en-US" b="1" dirty="0">
                <a:latin typeface="Times New Roman" charset="0"/>
                <a:cs typeface="Arial" charset="0"/>
              </a:rPr>
              <a:t>Cautionary </a:t>
            </a:r>
            <a:r>
              <a:rPr lang="en-US" b="1" i="1" u="sng" dirty="0">
                <a:solidFill>
                  <a:srgbClr val="FFFF00"/>
                </a:solidFill>
                <a:latin typeface="Times New Roman" charset="0"/>
                <a:cs typeface="Arial" charset="0"/>
              </a:rPr>
              <a:t>Exhortation</a:t>
            </a:r>
            <a:r>
              <a:rPr lang="en-US" b="1" dirty="0">
                <a:latin typeface="Times New Roman" charset="0"/>
                <a:cs typeface="Arial" charset="0"/>
              </a:rPr>
              <a:t> (4-5):</a:t>
            </a:r>
          </a:p>
        </p:txBody>
      </p:sp>
      <p:sp>
        <p:nvSpPr>
          <p:cNvPr id="25603"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If you refuse to do these things, I (Jesus) will remove you as a church.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Some Food for Thought:</a:t>
            </a:r>
          </a:p>
        </p:txBody>
      </p:sp>
      <p:sp>
        <p:nvSpPr>
          <p:cNvPr id="47107" name="Rectangle 3"/>
          <p:cNvSpPr>
            <a:spLocks noGrp="1" noChangeArrowheads="1"/>
          </p:cNvSpPr>
          <p:nvPr>
            <p:ph type="body" idx="1"/>
          </p:nvPr>
        </p:nvSpPr>
        <p:spPr/>
        <p:txBody>
          <a:bodyPr/>
          <a:lstStyle/>
          <a:p>
            <a:pPr eaLnBrk="1" hangingPunct="1">
              <a:lnSpc>
                <a:spcPct val="90000"/>
              </a:lnSpc>
              <a:defRPr/>
            </a:pPr>
            <a:r>
              <a:rPr lang="en-US" sz="2400" b="1">
                <a:effectLst>
                  <a:outerShdw blurRad="38100" dist="38100" dir="2700000" algn="tl">
                    <a:srgbClr val="666633"/>
                  </a:outerShdw>
                </a:effectLst>
                <a:latin typeface="Arial" charset="0"/>
                <a:cs typeface="Arial" charset="0"/>
              </a:rPr>
              <a:t>How would Jesus warn Crossroads International Church?</a:t>
            </a:r>
          </a:p>
          <a:p>
            <a:pPr eaLnBrk="1" hangingPunct="1">
              <a:lnSpc>
                <a:spcPct val="90000"/>
              </a:lnSpc>
              <a:defRPr/>
            </a:pPr>
            <a:endParaRPr lang="en-US" sz="2400" b="1">
              <a:effectLst>
                <a:outerShdw blurRad="38100" dist="38100" dir="2700000" algn="tl">
                  <a:srgbClr val="666633"/>
                </a:outerShdw>
              </a:effectLst>
              <a:latin typeface="Arial" charset="0"/>
              <a:cs typeface="Arial" charset="0"/>
            </a:endParaRPr>
          </a:p>
          <a:p>
            <a:pPr eaLnBrk="1" hangingPunct="1">
              <a:lnSpc>
                <a:spcPct val="90000"/>
              </a:lnSpc>
              <a:defRPr/>
            </a:pPr>
            <a:r>
              <a:rPr lang="en-US" sz="2400" b="1">
                <a:effectLst>
                  <a:outerShdw blurRad="38100" dist="38100" dir="2700000" algn="tl">
                    <a:srgbClr val="666633"/>
                  </a:outerShdw>
                </a:effectLst>
                <a:latin typeface="Arial" charset="0"/>
                <a:cs typeface="Arial" charset="0"/>
              </a:rPr>
              <a:t>What do we need to remember?</a:t>
            </a:r>
          </a:p>
          <a:p>
            <a:pPr eaLnBrk="1" hangingPunct="1">
              <a:lnSpc>
                <a:spcPct val="90000"/>
              </a:lnSpc>
              <a:defRPr/>
            </a:pPr>
            <a:endParaRPr lang="en-US" sz="2400" b="1">
              <a:effectLst>
                <a:outerShdw blurRad="38100" dist="38100" dir="2700000" algn="tl">
                  <a:srgbClr val="666633"/>
                </a:outerShdw>
              </a:effectLst>
              <a:latin typeface="Arial" charset="0"/>
              <a:cs typeface="Arial" charset="0"/>
            </a:endParaRPr>
          </a:p>
          <a:p>
            <a:pPr eaLnBrk="1" hangingPunct="1">
              <a:lnSpc>
                <a:spcPct val="90000"/>
              </a:lnSpc>
              <a:defRPr/>
            </a:pPr>
            <a:r>
              <a:rPr lang="en-US" sz="2400" b="1">
                <a:effectLst>
                  <a:outerShdw blurRad="38100" dist="38100" dir="2700000" algn="tl">
                    <a:srgbClr val="666633"/>
                  </a:outerShdw>
                </a:effectLst>
                <a:latin typeface="Arial" charset="0"/>
                <a:cs typeface="Arial" charset="0"/>
              </a:rPr>
              <a:t>What do we need to repent of?</a:t>
            </a:r>
          </a:p>
          <a:p>
            <a:pPr eaLnBrk="1" hangingPunct="1">
              <a:lnSpc>
                <a:spcPct val="90000"/>
              </a:lnSpc>
              <a:defRPr/>
            </a:pPr>
            <a:endParaRPr lang="en-US" sz="2400" b="1">
              <a:effectLst>
                <a:outerShdw blurRad="38100" dist="38100" dir="2700000" algn="tl">
                  <a:srgbClr val="666633"/>
                </a:outerShdw>
              </a:effectLst>
              <a:latin typeface="Arial" charset="0"/>
              <a:cs typeface="Arial" charset="0"/>
            </a:endParaRPr>
          </a:p>
          <a:p>
            <a:pPr eaLnBrk="1" hangingPunct="1">
              <a:lnSpc>
                <a:spcPct val="90000"/>
              </a:lnSpc>
              <a:defRPr/>
            </a:pPr>
            <a:r>
              <a:rPr lang="en-US" sz="2400" b="1">
                <a:effectLst>
                  <a:outerShdw blurRad="38100" dist="38100" dir="2700000" algn="tl">
                    <a:srgbClr val="666633"/>
                  </a:outerShdw>
                </a:effectLst>
                <a:latin typeface="Arial" charset="0"/>
                <a:cs typeface="Arial" charset="0"/>
              </a:rPr>
              <a:t>What do we need to start doing (again)?</a:t>
            </a:r>
          </a:p>
          <a:p>
            <a:pPr eaLnBrk="1" hangingPunct="1">
              <a:lnSpc>
                <a:spcPct val="90000"/>
              </a:lnSpc>
              <a:defRPr/>
            </a:pPr>
            <a:endParaRPr lang="en-US" sz="2400" b="1">
              <a:effectLst>
                <a:outerShdw blurRad="38100" dist="38100" dir="2700000" algn="tl">
                  <a:srgbClr val="666633"/>
                </a:outerShdw>
              </a:effectLst>
              <a:latin typeface="Arial" charset="0"/>
              <a:cs typeface="Arial" charset="0"/>
            </a:endParaRPr>
          </a:p>
          <a:p>
            <a:pPr eaLnBrk="1" hangingPunct="1">
              <a:lnSpc>
                <a:spcPct val="90000"/>
              </a:lnSpc>
              <a:defRPr/>
            </a:pPr>
            <a:r>
              <a:rPr lang="en-US" sz="2400" b="1">
                <a:effectLst>
                  <a:outerShdw blurRad="38100" dist="38100" dir="2700000" algn="tl">
                    <a:srgbClr val="666633"/>
                  </a:outerShdw>
                </a:effectLst>
                <a:latin typeface="Arial" charset="0"/>
                <a:cs typeface="Arial" charset="0"/>
              </a:rPr>
              <a:t>How can we truly make Jesus our first love?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Effect transition="in" filter="fade">
                                      <p:cBhvr>
                                        <p:cTn id="17" dur="500"/>
                                        <p:tgtEl>
                                          <p:spTgt spid="471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6" end="6"/>
                                            </p:txEl>
                                          </p:spTgt>
                                        </p:tgtEl>
                                        <p:attrNameLst>
                                          <p:attrName>style.visibility</p:attrName>
                                        </p:attrNameLst>
                                      </p:cBhvr>
                                      <p:to>
                                        <p:strVal val="visible"/>
                                      </p:to>
                                    </p:set>
                                    <p:animEffect transition="in" filter="fade">
                                      <p:cBhvr>
                                        <p:cTn id="22" dur="500"/>
                                        <p:tgtEl>
                                          <p:spTgt spid="4710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animEffect transition="in" filter="fade">
                                      <p:cBhvr>
                                        <p:cTn id="27" dur="5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dirty="0">
                <a:latin typeface="Times New Roman" charset="0"/>
                <a:cs typeface="Arial" charset="0"/>
              </a:rPr>
              <a:t>Closing </a:t>
            </a:r>
            <a:r>
              <a:rPr lang="en-US" b="1" i="1" u="sng" dirty="0">
                <a:solidFill>
                  <a:srgbClr val="FFFF00"/>
                </a:solidFill>
                <a:latin typeface="Times New Roman" charset="0"/>
                <a:cs typeface="Arial" charset="0"/>
              </a:rPr>
              <a:t>Motivation</a:t>
            </a:r>
            <a:r>
              <a:rPr lang="en-US" b="1" dirty="0">
                <a:latin typeface="Times New Roman" charset="0"/>
                <a:cs typeface="Arial" charset="0"/>
              </a:rPr>
              <a:t> (7):</a:t>
            </a:r>
          </a:p>
        </p:txBody>
      </p:sp>
      <p:sp>
        <p:nvSpPr>
          <p:cNvPr id="23555" name="Rectangle 3"/>
          <p:cNvSpPr>
            <a:spLocks noGrp="1" noChangeArrowheads="1"/>
          </p:cNvSpPr>
          <p:nvPr>
            <p:ph type="body" idx="1"/>
          </p:nvPr>
        </p:nvSpPr>
        <p:spPr/>
        <p:txBody>
          <a:bodyPr/>
          <a:lstStyle/>
          <a:p>
            <a:pPr eaLnBrk="1" hangingPunct="1">
              <a:defRPr/>
            </a:pPr>
            <a:r>
              <a:rPr lang="en-US" b="1" dirty="0">
                <a:effectLst>
                  <a:outerShdw blurRad="38100" dist="38100" dir="2700000" algn="tl">
                    <a:srgbClr val="666633"/>
                  </a:outerShdw>
                </a:effectLst>
                <a:latin typeface="Arial" charset="0"/>
                <a:cs typeface="Arial" charset="0"/>
              </a:rPr>
              <a:t>If you are spiritually sensitive, then listen!</a:t>
            </a:r>
          </a:p>
          <a:p>
            <a:pPr eaLnBrk="1" hangingPunct="1">
              <a:defRPr/>
            </a:pPr>
            <a:endParaRPr lang="en-US" b="1" dirty="0">
              <a:effectLst>
                <a:outerShdw blurRad="38100" dist="38100" dir="2700000" algn="tl">
                  <a:srgbClr val="666633"/>
                </a:outerShdw>
              </a:effectLst>
              <a:latin typeface="Arial" charset="0"/>
              <a:cs typeface="Arial" charset="0"/>
            </a:endParaRPr>
          </a:p>
          <a:p>
            <a:pPr eaLnBrk="1" hangingPunct="1">
              <a:defRPr/>
            </a:pPr>
            <a:r>
              <a:rPr lang="en-US" b="1" dirty="0">
                <a:effectLst>
                  <a:outerShdw blurRad="38100" dist="38100" dir="2700000" algn="tl">
                    <a:srgbClr val="666633"/>
                  </a:outerShdw>
                </a:effectLst>
                <a:latin typeface="Arial" charset="0"/>
                <a:cs typeface="Arial" charset="0"/>
              </a:rPr>
              <a:t>The </a:t>
            </a:r>
            <a:r>
              <a:rPr lang="en-US" b="1" dirty="0" smtClean="0">
                <a:effectLst>
                  <a:outerShdw blurRad="38100" dist="38100" dir="2700000" algn="tl">
                    <a:srgbClr val="666633"/>
                  </a:outerShdw>
                </a:effectLst>
                <a:latin typeface="Arial" charset="0"/>
                <a:cs typeface="Arial" charset="0"/>
              </a:rPr>
              <a:t>overcomers </a:t>
            </a:r>
            <a:r>
              <a:rPr lang="en-US" b="1" dirty="0">
                <a:effectLst>
                  <a:outerShdw blurRad="38100" dist="38100" dir="2700000" algn="tl">
                    <a:srgbClr val="666633"/>
                  </a:outerShdw>
                </a:effectLst>
                <a:latin typeface="Arial" charset="0"/>
                <a:cs typeface="Arial" charset="0"/>
              </a:rPr>
              <a:t>of evil will eat from the tree of life in God’s eternal kingdom (heaven)!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large_T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p:txBody>
          <a:bodyPr/>
          <a:lstStyle/>
          <a:p>
            <a:pPr eaLnBrk="1" hangingPunct="1">
              <a:defRPr/>
            </a:pPr>
            <a:r>
              <a:rPr lang="en-US" b="1" dirty="0">
                <a:latin typeface="Arial"/>
                <a:cs typeface="Arial"/>
              </a:rPr>
              <a:t>Closing </a:t>
            </a:r>
            <a:r>
              <a:rPr lang="en-US" b="1" i="1" u="sng" dirty="0">
                <a:solidFill>
                  <a:srgbClr val="FFFF00"/>
                </a:solidFill>
                <a:latin typeface="Arial"/>
                <a:cs typeface="Arial"/>
              </a:rPr>
              <a:t>Motivation</a:t>
            </a:r>
            <a:r>
              <a:rPr lang="en-US" b="1" dirty="0">
                <a:latin typeface="Arial"/>
                <a:cs typeface="Arial"/>
              </a:rPr>
              <a:t> (7):</a:t>
            </a:r>
          </a:p>
        </p:txBody>
      </p:sp>
      <p:sp>
        <p:nvSpPr>
          <p:cNvPr id="43011" name="Rectangle 3"/>
          <p:cNvSpPr>
            <a:spLocks noGrp="1" noChangeArrowheads="1"/>
          </p:cNvSpPr>
          <p:nvPr>
            <p:ph type="body" idx="1"/>
          </p:nvPr>
        </p:nvSpPr>
        <p:spPr>
          <a:xfrm>
            <a:off x="0" y="3048000"/>
            <a:ext cx="9144000" cy="3394364"/>
          </a:xfrm>
          <a:gradFill>
            <a:gsLst>
              <a:gs pos="0">
                <a:schemeClr val="dk2">
                  <a:tint val="80000"/>
                  <a:satMod val="300000"/>
                  <a:alpha val="3000"/>
                </a:schemeClr>
              </a:gs>
              <a:gs pos="100000">
                <a:schemeClr val="dk2">
                  <a:shade val="30000"/>
                  <a:satMod val="200000"/>
                </a:schemeClr>
              </a:gs>
            </a:gsLst>
          </a:gra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1003">
            <a:schemeClr val="dk2"/>
          </a:fillRef>
          <a:effectRef idx="0">
            <a:scrgbClr r="0" g="0" b="0"/>
          </a:effectRef>
          <a:fontRef idx="major"/>
        </p:style>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r>
              <a:rPr lang="en-US">
                <a:cs typeface="Arial" charset="0"/>
              </a:rPr>
              <a:t>	</a:t>
            </a:r>
            <a:r>
              <a:rPr lang="en-US" b="1">
                <a:effectLst>
                  <a:outerShdw blurRad="38100" dist="38100" dir="2700000" algn="tl">
                    <a:srgbClr val="666633"/>
                  </a:outerShdw>
                </a:effectLst>
                <a:cs typeface="Arial" charset="0"/>
              </a:rPr>
              <a:t>“Then the angel showed me the river of the water of life, as clear as crystal, flowing from the throne of God and of the Lamb, down the middle of the great street of the city.  On each side of the river stood the tree of life . . . .  And the leaves of the tree are for the healing of the nations.  No longer will there be any curse. . . .  They will see [God’s] face and his name will be on their foreheads. . . .  And they will reign forever and ever. . . .  These words are trustworthy and true.”</a:t>
            </a:r>
          </a:p>
          <a:p>
            <a:pPr eaLnBrk="1" hangingPunct="1">
              <a:buFont typeface="Wingdings" charset="0"/>
              <a:buNone/>
            </a:pPr>
            <a:r>
              <a:rPr lang="en-US" b="1">
                <a:effectLst>
                  <a:outerShdw blurRad="38100" dist="38100" dir="2700000" algn="tl">
                    <a:srgbClr val="666633"/>
                  </a:outerShdw>
                </a:effectLst>
                <a:cs typeface="Arial" charset="0"/>
              </a:rPr>
              <a:t>						         —Revelation 22:1-6</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92100"/>
            <a:ext cx="9144000" cy="1384300"/>
          </a:xfrm>
        </p:spPr>
        <p:txBody>
          <a:bodyPr/>
          <a:lstStyle/>
          <a:p>
            <a:pPr algn="ctr">
              <a:defRPr/>
            </a:pPr>
            <a:r>
              <a:rPr lang="en-US" sz="3600" b="1">
                <a:latin typeface="Times New Roman" charset="0"/>
                <a:cs typeface="Arial" charset="0"/>
              </a:rPr>
              <a:t>C. S. Lewis from “The Weight of Glory”</a:t>
            </a:r>
          </a:p>
        </p:txBody>
      </p:sp>
      <p:sp>
        <p:nvSpPr>
          <p:cNvPr id="39939" name="Rectangle 3"/>
          <p:cNvSpPr>
            <a:spLocks noGrp="1" noChangeArrowheads="1"/>
          </p:cNvSpPr>
          <p:nvPr>
            <p:ph type="body" idx="1"/>
          </p:nvPr>
        </p:nvSpPr>
        <p:spPr>
          <a:xfrm>
            <a:off x="0" y="1905000"/>
            <a:ext cx="6588125" cy="4764088"/>
          </a:xfrm>
        </p:spPr>
        <p:txBody>
          <a:bodyPr/>
          <a:lstStyle/>
          <a:p>
            <a:pPr>
              <a:lnSpc>
                <a:spcPct val="90000"/>
              </a:lnSpc>
              <a:buFontTx/>
              <a:buNone/>
              <a:defRPr/>
            </a:pPr>
            <a:r>
              <a:rPr lang="en-US" sz="2400" b="1">
                <a:latin typeface="Arial" charset="0"/>
                <a:cs typeface="Arial" charset="0"/>
              </a:rPr>
              <a:t>	 “If we consider the unblushing promises of reward and the staggering nature of the rewards promised, it would seem that our Lord finds our desires not too strong, but too weak.  We are half-hearted creatures fooling about with drink and sex and ambition when infinite joy is offered us, like an ignorant child who wants to go on making mud pies in a slum because he cannot imagine what is meant by the offer of a holiday at the sea.</a:t>
            </a:r>
            <a:r>
              <a:rPr lang="en-US" sz="2400">
                <a:latin typeface="Arial" charset="0"/>
                <a:cs typeface="Arial" charset="0"/>
              </a:rPr>
              <a:t>  </a:t>
            </a:r>
            <a:r>
              <a:rPr lang="en-US" sz="2400" b="1" i="1">
                <a:latin typeface="Arial" charset="0"/>
                <a:cs typeface="Arial" charset="0"/>
              </a:rPr>
              <a:t>We are far too easily pleased.</a:t>
            </a:r>
            <a:r>
              <a:rPr lang="en-US" sz="2400" b="1">
                <a:latin typeface="Arial" charset="0"/>
                <a:cs typeface="Arial" charset="0"/>
              </a:rPr>
              <a:t>”</a:t>
            </a:r>
          </a:p>
        </p:txBody>
      </p:sp>
      <p:pic>
        <p:nvPicPr>
          <p:cNvPr id="53251" name="Picture 5" descr="LEWISF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07163" y="3500438"/>
            <a:ext cx="263683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Conclusion:</a:t>
            </a:r>
          </a:p>
        </p:txBody>
      </p:sp>
      <p:sp>
        <p:nvSpPr>
          <p:cNvPr id="24579" name="Rectangle 3"/>
          <p:cNvSpPr>
            <a:spLocks noGrp="1" noChangeArrowheads="1"/>
          </p:cNvSpPr>
          <p:nvPr>
            <p:ph type="body" idx="1"/>
          </p:nvPr>
        </p:nvSpPr>
        <p:spPr>
          <a:xfrm>
            <a:off x="381000" y="1828800"/>
            <a:ext cx="8458200" cy="4038600"/>
          </a:xfrm>
        </p:spPr>
        <p:txBody>
          <a:bodyPr/>
          <a:lstStyle/>
          <a:p>
            <a:pPr eaLnBrk="1" hangingPunct="1">
              <a:defRPr/>
            </a:pPr>
            <a:r>
              <a:rPr lang="en-US" sz="2700" b="1">
                <a:effectLst>
                  <a:outerShdw blurRad="38100" dist="38100" dir="2700000" algn="tl">
                    <a:srgbClr val="666633"/>
                  </a:outerShdw>
                </a:effectLst>
                <a:latin typeface="Arial" charset="0"/>
                <a:cs typeface="Arial" charset="0"/>
              </a:rPr>
              <a:t>Jesus calls us to love Him first and foremost by:</a:t>
            </a:r>
          </a:p>
          <a:p>
            <a:pPr eaLnBrk="1" hangingPunct="1">
              <a:defRPr/>
            </a:pPr>
            <a:endParaRPr lang="en-US" sz="2700" b="1">
              <a:effectLst>
                <a:outerShdw blurRad="38100" dist="38100" dir="2700000" algn="tl">
                  <a:srgbClr val="666633"/>
                </a:outerShdw>
              </a:effectLst>
              <a:latin typeface="Arial" charset="0"/>
              <a:cs typeface="Arial" charset="0"/>
            </a:endParaRPr>
          </a:p>
          <a:p>
            <a:pPr eaLnBrk="1" hangingPunct="1">
              <a:defRPr/>
            </a:pPr>
            <a:r>
              <a:rPr lang="en-US" sz="2700" b="1">
                <a:effectLst>
                  <a:outerShdw blurRad="38100" dist="38100" dir="2700000" algn="tl">
                    <a:srgbClr val="666633"/>
                  </a:outerShdw>
                </a:effectLst>
                <a:latin typeface="Arial" charset="0"/>
                <a:cs typeface="Arial" charset="0"/>
              </a:rPr>
              <a:t>REMEMBERING</a:t>
            </a:r>
          </a:p>
          <a:p>
            <a:pPr eaLnBrk="1" hangingPunct="1">
              <a:defRPr/>
            </a:pPr>
            <a:endParaRPr lang="en-US" sz="2700" b="1">
              <a:effectLst>
                <a:outerShdw blurRad="38100" dist="38100" dir="2700000" algn="tl">
                  <a:srgbClr val="666633"/>
                </a:outerShdw>
              </a:effectLst>
              <a:latin typeface="Arial" charset="0"/>
              <a:cs typeface="Arial" charset="0"/>
            </a:endParaRPr>
          </a:p>
          <a:p>
            <a:pPr eaLnBrk="1" hangingPunct="1">
              <a:defRPr/>
            </a:pPr>
            <a:r>
              <a:rPr lang="en-US" sz="2700" b="1">
                <a:effectLst>
                  <a:outerShdw blurRad="38100" dist="38100" dir="2700000" algn="tl">
                    <a:srgbClr val="666633"/>
                  </a:outerShdw>
                </a:effectLst>
                <a:latin typeface="Arial" charset="0"/>
                <a:cs typeface="Arial" charset="0"/>
              </a:rPr>
              <a:t>REPENTING</a:t>
            </a:r>
          </a:p>
          <a:p>
            <a:pPr eaLnBrk="1" hangingPunct="1">
              <a:defRPr/>
            </a:pPr>
            <a:endParaRPr lang="en-US" sz="2700" b="1">
              <a:effectLst>
                <a:outerShdw blurRad="38100" dist="38100" dir="2700000" algn="tl">
                  <a:srgbClr val="666633"/>
                </a:outerShdw>
              </a:effectLst>
              <a:latin typeface="Arial" charset="0"/>
              <a:cs typeface="Arial" charset="0"/>
            </a:endParaRPr>
          </a:p>
          <a:p>
            <a:pPr eaLnBrk="1" hangingPunct="1">
              <a:defRPr/>
            </a:pPr>
            <a:r>
              <a:rPr lang="en-US" sz="2700" b="1">
                <a:effectLst>
                  <a:outerShdw blurRad="38100" dist="38100" dir="2700000" algn="tl">
                    <a:srgbClr val="666633"/>
                  </a:outerShdw>
                </a:effectLst>
                <a:latin typeface="Arial" charset="0"/>
                <a:cs typeface="Arial" charset="0"/>
              </a:rPr>
              <a:t>REDOING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5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fade">
                                      <p:cBhvr>
                                        <p:cTn id="2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a:effectLst>
                  <a:outerShdw blurRad="38100" dist="38100" dir="2700000" algn="tl">
                    <a:srgbClr val="666633"/>
                  </a:outerShdw>
                </a:effectLst>
                <a:latin typeface="Times New Roman" charset="0"/>
                <a:cs typeface="Arial" charset="0"/>
              </a:rPr>
              <a:t>Main Idea:</a:t>
            </a:r>
          </a:p>
        </p:txBody>
      </p:sp>
      <p:sp>
        <p:nvSpPr>
          <p:cNvPr id="3" name="Content Placeholder 2"/>
          <p:cNvSpPr>
            <a:spLocks noGrp="1"/>
          </p:cNvSpPr>
          <p:nvPr>
            <p:ph idx="1"/>
          </p:nvPr>
        </p:nvSpPr>
        <p:spPr/>
        <p:txBody>
          <a:bodyPr/>
          <a:lstStyle/>
          <a:p>
            <a:pPr marL="0" indent="0">
              <a:buFont typeface="Wingdings" pitchFamily="2" charset="2"/>
              <a:buNone/>
              <a:defRPr/>
            </a:pPr>
            <a:endParaRPr lang="en-US" dirty="0" smtClean="0">
              <a:ea typeface="+mn-ea"/>
            </a:endParaRPr>
          </a:p>
          <a:p>
            <a:pPr marL="0" indent="0">
              <a:buFont typeface="Wingdings" pitchFamily="2" charset="2"/>
              <a:buNone/>
              <a:defRPr/>
            </a:pPr>
            <a:r>
              <a:rPr lang="en-US" b="1" dirty="0">
                <a:effectLst>
                  <a:outerShdw blurRad="38100" dist="38100" dir="2700000" algn="tl">
                    <a:srgbClr val="000000">
                      <a:alpha val="43137"/>
                    </a:srgbClr>
                  </a:outerShdw>
                </a:effectLst>
                <a:ea typeface="+mn-ea"/>
              </a:rPr>
              <a:t>In order to restore our first love, we must remember, repent, and redo</a:t>
            </a:r>
            <a:r>
              <a:rPr lang="en-US" b="1" dirty="0" smtClean="0">
                <a:effectLst>
                  <a:outerShdw blurRad="38100" dist="38100" dir="2700000" algn="tl">
                    <a:srgbClr val="000000">
                      <a:alpha val="43137"/>
                    </a:srgbClr>
                  </a:outerShdw>
                </a:effectLst>
                <a:ea typeface="+mn-ea"/>
              </a:rPr>
              <a:t>.</a:t>
            </a:r>
            <a:endParaRPr lang="en-US" dirty="0">
              <a:effectLst>
                <a:outerShdw blurRad="38100" dist="38100" dir="2700000" algn="tl">
                  <a:srgbClr val="000000">
                    <a:alpha val="43137"/>
                  </a:srgbClr>
                </a:outerShdw>
              </a:effectLst>
              <a:ea typeface="+mn-ea"/>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Personal Application:</a:t>
            </a:r>
          </a:p>
        </p:txBody>
      </p:sp>
      <p:sp>
        <p:nvSpPr>
          <p:cNvPr id="44035" name="Rectangle 3"/>
          <p:cNvSpPr>
            <a:spLocks noGrp="1" noChangeArrowheads="1"/>
          </p:cNvSpPr>
          <p:nvPr>
            <p:ph type="body" idx="1"/>
          </p:nvPr>
        </p:nvSpPr>
        <p:spPr>
          <a:xfrm>
            <a:off x="533400" y="1828800"/>
            <a:ext cx="8153400" cy="4267200"/>
          </a:xfrm>
        </p:spPr>
        <p:txBody>
          <a:bodyPr/>
          <a:lstStyle/>
          <a:p>
            <a:pPr eaLnBrk="1" hangingPunct="1">
              <a:defRPr/>
            </a:pPr>
            <a:r>
              <a:rPr lang="en-US" b="1">
                <a:effectLst>
                  <a:outerShdw blurRad="38100" dist="38100" dir="2700000" algn="tl">
                    <a:srgbClr val="666633"/>
                  </a:outerShdw>
                </a:effectLst>
                <a:latin typeface="Arial" charset="0"/>
                <a:cs typeface="Arial" charset="0"/>
              </a:rPr>
              <a:t>What do I need to remember?</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What do I need to repent of?</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What do I need to do again—or perhaps begin to do for the very first time—to really love Jesus as my first and foremost love?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fade">
                                      <p:cBhvr>
                                        <p:cTn id="1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A Story of First Love:</a:t>
            </a:r>
          </a:p>
        </p:txBody>
      </p:sp>
      <p:sp>
        <p:nvSpPr>
          <p:cNvPr id="36867"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Ocean City, New Jersey, 1986</a:t>
            </a:r>
          </a:p>
        </p:txBody>
      </p:sp>
      <p:pic>
        <p:nvPicPr>
          <p:cNvPr id="36869" name="Picture 5" descr="cfiles1054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6400" y="23622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fade">
                                      <p:cBhvr>
                                        <p:cTn id="10"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Introduction:</a:t>
            </a:r>
          </a:p>
        </p:txBody>
      </p:sp>
      <p:sp>
        <p:nvSpPr>
          <p:cNvPr id="34819" name="Rectangle 3"/>
          <p:cNvSpPr>
            <a:spLocks noGrp="1" noChangeArrowheads="1"/>
          </p:cNvSpPr>
          <p:nvPr>
            <p:ph type="body" idx="1"/>
          </p:nvPr>
        </p:nvSpPr>
        <p:spPr/>
        <p:txBody>
          <a:bodyPr/>
          <a:lstStyle/>
          <a:p>
            <a:pPr eaLnBrk="1" hangingPunct="1">
              <a:defRPr/>
            </a:pPr>
            <a:r>
              <a:rPr lang="en-US" sz="2700" b="1">
                <a:effectLst>
                  <a:outerShdw blurRad="38100" dist="38100" dir="2700000" algn="tl">
                    <a:srgbClr val="666633"/>
                  </a:outerShdw>
                </a:effectLst>
                <a:latin typeface="Arial" charset="0"/>
                <a:cs typeface="Arial" charset="0"/>
              </a:rPr>
              <a:t>What is true love?</a:t>
            </a:r>
          </a:p>
          <a:p>
            <a:pPr eaLnBrk="1" hangingPunct="1">
              <a:defRPr/>
            </a:pPr>
            <a:endParaRPr lang="en-US" sz="2700" b="1">
              <a:effectLst>
                <a:outerShdw blurRad="38100" dist="38100" dir="2700000" algn="tl">
                  <a:srgbClr val="666633"/>
                </a:outerShdw>
              </a:effectLst>
              <a:latin typeface="Arial" charset="0"/>
              <a:cs typeface="Arial" charset="0"/>
            </a:endParaRPr>
          </a:p>
          <a:p>
            <a:pPr eaLnBrk="1" hangingPunct="1">
              <a:defRPr/>
            </a:pPr>
            <a:r>
              <a:rPr lang="en-US" sz="2700" b="1">
                <a:effectLst>
                  <a:outerShdw blurRad="38100" dist="38100" dir="2700000" algn="tl">
                    <a:srgbClr val="666633"/>
                  </a:outerShdw>
                </a:effectLst>
                <a:latin typeface="Arial" charset="0"/>
                <a:cs typeface="Arial" charset="0"/>
              </a:rPr>
              <a:t>What comes to your mind when you hear the phrase, “first love”?</a:t>
            </a:r>
          </a:p>
          <a:p>
            <a:pPr eaLnBrk="1" hangingPunct="1">
              <a:defRPr/>
            </a:pPr>
            <a:endParaRPr lang="en-US" sz="2700" b="1">
              <a:effectLst>
                <a:outerShdw blurRad="38100" dist="38100" dir="2700000" algn="tl">
                  <a:srgbClr val="666633"/>
                </a:outerShdw>
              </a:effectLst>
              <a:latin typeface="Arial" charset="0"/>
              <a:cs typeface="Arial" charset="0"/>
            </a:endParaRPr>
          </a:p>
          <a:p>
            <a:pPr eaLnBrk="1" hangingPunct="1">
              <a:defRPr/>
            </a:pPr>
            <a:r>
              <a:rPr lang="en-US" sz="2700" b="1">
                <a:effectLst>
                  <a:outerShdw blurRad="38100" dist="38100" dir="2700000" algn="tl">
                    <a:srgbClr val="666633"/>
                  </a:outerShdw>
                </a:effectLst>
                <a:latin typeface="Arial" charset="0"/>
                <a:cs typeface="Arial" charset="0"/>
              </a:rPr>
              <a:t>What happens when our first loves dies?</a:t>
            </a:r>
          </a:p>
          <a:p>
            <a:pPr eaLnBrk="1" hangingPunct="1">
              <a:defRPr/>
            </a:pPr>
            <a:endParaRPr lang="en-US" sz="2700" b="1">
              <a:effectLst>
                <a:outerShdw blurRad="38100" dist="38100" dir="2700000" algn="tl">
                  <a:srgbClr val="666633"/>
                </a:outerShdw>
              </a:effectLst>
              <a:latin typeface="Arial" charset="0"/>
              <a:cs typeface="Arial" charset="0"/>
            </a:endParaRPr>
          </a:p>
          <a:p>
            <a:pPr eaLnBrk="1" hangingPunct="1">
              <a:defRPr/>
            </a:pPr>
            <a:r>
              <a:rPr lang="en-US" sz="2700" b="1">
                <a:effectLst>
                  <a:outerShdw blurRad="38100" dist="38100" dir="2700000" algn="tl">
                    <a:srgbClr val="666633"/>
                  </a:outerShdw>
                </a:effectLst>
                <a:latin typeface="Arial" charset="0"/>
                <a:cs typeface="Arial" charset="0"/>
              </a:rPr>
              <a:t>How can we learn to love again?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Effect transition="in" filter="fade">
                                      <p:cBhvr>
                                        <p:cTn id="7" dur="500"/>
                                        <p:tgtEl>
                                          <p:spTgt spid="34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4" end="4"/>
                                            </p:txEl>
                                          </p:spTgt>
                                        </p:tgtEl>
                                        <p:attrNameLst>
                                          <p:attrName>style.visibility</p:attrName>
                                        </p:attrNameLst>
                                      </p:cBhvr>
                                      <p:to>
                                        <p:strVal val="visible"/>
                                      </p:to>
                                    </p:set>
                                    <p:animEffect transition="in" filter="fade">
                                      <p:cBhvr>
                                        <p:cTn id="12" dur="500"/>
                                        <p:tgtEl>
                                          <p:spTgt spid="3481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6" end="6"/>
                                            </p:txEl>
                                          </p:spTgt>
                                        </p:tgtEl>
                                        <p:attrNameLst>
                                          <p:attrName>style.visibility</p:attrName>
                                        </p:attrNameLst>
                                      </p:cBhvr>
                                      <p:to>
                                        <p:strVal val="visible"/>
                                      </p:to>
                                    </p:set>
                                    <p:animEffect transition="in" filter="fade">
                                      <p:cBhvr>
                                        <p:cTn id="17"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a:effectLst>
                  <a:outerShdw blurRad="38100" dist="38100" dir="2700000" algn="tl">
                    <a:srgbClr val="666633"/>
                  </a:outerShdw>
                </a:effectLst>
                <a:latin typeface="Times New Roman" charset="0"/>
                <a:cs typeface="Arial" charset="0"/>
              </a:rPr>
              <a:t>A Story of First Love:</a:t>
            </a:r>
          </a:p>
        </p:txBody>
      </p:sp>
      <p:sp>
        <p:nvSpPr>
          <p:cNvPr id="3" name="Content Placeholder 2"/>
          <p:cNvSpPr>
            <a:spLocks noGrp="1"/>
          </p:cNvSpPr>
          <p:nvPr>
            <p:ph idx="1"/>
          </p:nvPr>
        </p:nvSpPr>
        <p:spPr>
          <a:xfrm>
            <a:off x="533400" y="1828800"/>
            <a:ext cx="3352800" cy="4038600"/>
          </a:xfrm>
        </p:spPr>
        <p:txBody>
          <a:bodyPr/>
          <a:lstStyle/>
          <a:p>
            <a:pPr>
              <a:defRPr/>
            </a:pPr>
            <a:r>
              <a:rPr lang="en-US" b="1">
                <a:effectLst>
                  <a:outerShdw blurRad="38100" dist="38100" dir="2700000" algn="tl">
                    <a:srgbClr val="666633"/>
                  </a:outerShdw>
                </a:effectLst>
                <a:latin typeface="Arial" charset="0"/>
                <a:cs typeface="Arial" charset="0"/>
              </a:rPr>
              <a:t>The Caleb Declaration:</a:t>
            </a:r>
          </a:p>
        </p:txBody>
      </p:sp>
      <p:pic>
        <p:nvPicPr>
          <p:cNvPr id="4506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7013" y="1752600"/>
            <a:ext cx="47656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A Story of First Love:</a:t>
            </a:r>
          </a:p>
        </p:txBody>
      </p:sp>
      <p:sp>
        <p:nvSpPr>
          <p:cNvPr id="27651"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International School of Theology, 1993</a:t>
            </a:r>
          </a:p>
        </p:txBody>
      </p:sp>
      <p:pic>
        <p:nvPicPr>
          <p:cNvPr id="59395" name="Picture 5" descr="International School of Theology">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362200"/>
            <a:ext cx="7010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A Story of First Love:</a:t>
            </a:r>
          </a:p>
        </p:txBody>
      </p:sp>
      <p:sp>
        <p:nvSpPr>
          <p:cNvPr id="50179"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But somewhere along the way . . . .</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buFont typeface="Wingdings" charset="0"/>
              <a:buNone/>
              <a:defRPr/>
            </a:pPr>
            <a:r>
              <a:rPr lang="en-US" b="1">
                <a:effectLst>
                  <a:outerShdw blurRad="38100" dist="38100" dir="2700000" algn="tl">
                    <a:srgbClr val="666633"/>
                  </a:outerShdw>
                </a:effectLst>
                <a:latin typeface="Arial" charset="0"/>
                <a:cs typeface="Arial" charset="0"/>
              </a:rPr>
              <a:t>	I gradually, almost imperceptibly, became comfortable, complacent, and content in my walk with God, even though I was still in full-time ministry.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A Story of First Love:</a:t>
            </a:r>
          </a:p>
        </p:txBody>
      </p:sp>
      <p:sp>
        <p:nvSpPr>
          <p:cNvPr id="29699" name="Rectangle 3"/>
          <p:cNvSpPr>
            <a:spLocks noGrp="1" noChangeArrowheads="1"/>
          </p:cNvSpPr>
          <p:nvPr>
            <p:ph type="body" idx="1"/>
          </p:nvPr>
        </p:nvSpPr>
        <p:spPr/>
        <p:txBody>
          <a:bodyPr/>
          <a:lstStyle/>
          <a:p>
            <a:pPr eaLnBrk="1" hangingPunct="1">
              <a:defRPr/>
            </a:pPr>
            <a:r>
              <a:rPr lang="en-US" sz="2800" b="1">
                <a:effectLst>
                  <a:outerShdw blurRad="38100" dist="38100" dir="2700000" algn="tl">
                    <a:srgbClr val="666633"/>
                  </a:outerShdw>
                </a:effectLst>
                <a:latin typeface="Arial" charset="0"/>
                <a:cs typeface="Arial" charset="0"/>
              </a:rPr>
              <a:t>Then, in the winter of 2002 at a cabin in the southern California mountains . . .</a:t>
            </a:r>
          </a:p>
        </p:txBody>
      </p:sp>
      <p:pic>
        <p:nvPicPr>
          <p:cNvPr id="61443" name="Picture 5" descr="wwbigcab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3800" y="2743200"/>
            <a:ext cx="43942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A Story of First Love:</a:t>
            </a:r>
          </a:p>
        </p:txBody>
      </p:sp>
      <p:sp>
        <p:nvSpPr>
          <p:cNvPr id="30723" name="Rectangle 3"/>
          <p:cNvSpPr>
            <a:spLocks noGrp="1" noChangeArrowheads="1"/>
          </p:cNvSpPr>
          <p:nvPr>
            <p:ph type="body" idx="1"/>
          </p:nvPr>
        </p:nvSpPr>
        <p:spPr>
          <a:xfrm>
            <a:off x="3525838" y="1828800"/>
            <a:ext cx="5160962" cy="4038600"/>
          </a:xfrm>
        </p:spPr>
        <p:txBody>
          <a:bodyPr/>
          <a:lstStyle/>
          <a:p>
            <a:pPr eaLnBrk="1" hangingPunct="1">
              <a:defRPr/>
            </a:pPr>
            <a:r>
              <a:rPr lang="en-US" b="1">
                <a:effectLst>
                  <a:outerShdw blurRad="38100" dist="38100" dir="2700000" algn="tl">
                    <a:srgbClr val="666633"/>
                  </a:outerShdw>
                </a:effectLst>
                <a:latin typeface="Arial" charset="0"/>
                <a:cs typeface="Arial" charset="0"/>
              </a:rPr>
              <a:t>Singapore and the East Asia School of Theology in August 2006</a:t>
            </a:r>
          </a:p>
        </p:txBody>
      </p:sp>
      <p:pic>
        <p:nvPicPr>
          <p:cNvPr id="62467"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3276600"/>
            <a:ext cx="262731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828800"/>
            <a:ext cx="31448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A Story of First Love:</a:t>
            </a:r>
          </a:p>
        </p:txBody>
      </p:sp>
      <p:sp>
        <p:nvSpPr>
          <p:cNvPr id="31747" name="Rectangle 3"/>
          <p:cNvSpPr>
            <a:spLocks noGrp="1" noChangeArrowheads="1"/>
          </p:cNvSpPr>
          <p:nvPr>
            <p:ph type="body" idx="1"/>
          </p:nvPr>
        </p:nvSpPr>
        <p:spPr>
          <a:xfrm>
            <a:off x="533400" y="1828800"/>
            <a:ext cx="4724400" cy="4038600"/>
          </a:xfrm>
        </p:spPr>
        <p:txBody>
          <a:bodyPr/>
          <a:lstStyle/>
          <a:p>
            <a:pPr eaLnBrk="1" hangingPunct="1">
              <a:defRPr/>
            </a:pPr>
            <a:r>
              <a:rPr lang="en-US" b="1">
                <a:effectLst>
                  <a:outerShdw blurRad="38100" dist="38100" dir="2700000" algn="tl">
                    <a:srgbClr val="666633"/>
                  </a:outerShdw>
                </a:effectLst>
                <a:latin typeface="Arial" charset="0"/>
                <a:cs typeface="Arial" charset="0"/>
              </a:rPr>
              <a:t>Crossroads International Church, November 2006</a:t>
            </a:r>
          </a:p>
        </p:txBody>
      </p:sp>
      <p:pic>
        <p:nvPicPr>
          <p:cNvPr id="63491"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0838" y="1822450"/>
            <a:ext cx="3276600" cy="421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The Ongoing Challenge:</a:t>
            </a:r>
          </a:p>
        </p:txBody>
      </p:sp>
      <p:sp>
        <p:nvSpPr>
          <p:cNvPr id="54275"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Do you love Jesus above all other loves?</a:t>
            </a: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If you have let other people, pursuits, and things crowd out your love for Him, are you willing to learn to love Him as your first love again?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a:xfrm>
            <a:off x="685800" y="-863600"/>
            <a:ext cx="7772400" cy="1143000"/>
          </a:xfrm>
        </p:spPr>
        <p:txBody>
          <a:bodyPr/>
          <a:lstStyle/>
          <a:p>
            <a:r>
              <a:rPr lang="en-US">
                <a:latin typeface="Arial" charset="0"/>
                <a:ea typeface="ＭＳ Ｐゴシック" charset="0"/>
              </a:rPr>
              <a:t>Black</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3" descr="rev 19 Maranath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163" y="0"/>
            <a:ext cx="9113837"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84" y="5077676"/>
            <a:ext cx="9138965" cy="1457718"/>
          </a:xfrm>
          <a:extLst/>
        </p:spPr>
        <p:txBody>
          <a:bodyPr/>
          <a:lstStyle/>
          <a:p>
            <a:pPr>
              <a:defRPr/>
            </a:pPr>
            <a:r>
              <a:rPr lang="en-US" sz="9600" b="1" dirty="0" smtClean="0">
                <a:effectLst>
                  <a:glow rad="165100">
                    <a:schemeClr val="tx1"/>
                  </a:glow>
                </a:effectLst>
                <a:latin typeface="Arial" charset="0"/>
                <a:cs typeface="+mj-cs"/>
              </a:rPr>
              <a:t>Jesus Wins!</a:t>
            </a:r>
            <a:endParaRPr lang="en-US" sz="9600" b="1" dirty="0">
              <a:effectLst>
                <a:glow rad="165100">
                  <a:schemeClr val="tx1"/>
                </a:glow>
              </a:effectLst>
              <a:latin typeface="Arial" charset="0"/>
              <a:cs typeface="+mj-cs"/>
            </a:endParaRP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a:defRPr/>
            </a:pPr>
            <a:r>
              <a:rPr lang="en-US" sz="3600" b="1" i="1" dirty="0" smtClean="0">
                <a:effectLst>
                  <a:glow rad="165100">
                    <a:srgbClr val="000000"/>
                  </a:glow>
                </a:effectLst>
                <a:latin typeface="Arial" charset="0"/>
                <a:cs typeface="Geneva"/>
              </a:rPr>
              <a:t>Series on Revelation</a:t>
            </a:r>
            <a:endParaRPr lang="en-US" sz="3600" b="1" i="1" dirty="0">
              <a:effectLst>
                <a:glow rad="165100">
                  <a:srgbClr val="000000"/>
                </a:glow>
              </a:effectLst>
              <a:latin typeface="Arial" charset="0"/>
              <a:cs typeface="Genev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ctrTitle"/>
          </p:nvPr>
        </p:nvSpPr>
        <p:spPr>
          <a:xfrm>
            <a:off x="0" y="6172200"/>
            <a:ext cx="9144000" cy="685800"/>
          </a:xfrm>
        </p:spPr>
        <p:txBody>
          <a:bodyPr/>
          <a:lstStyle/>
          <a:p>
            <a:pPr eaLnBrk="1" hangingPunct="1"/>
            <a:r>
              <a:rPr lang="en-US" sz="3200" b="1">
                <a:solidFill>
                  <a:srgbClr val="FFFFFF"/>
                </a:solidFill>
                <a:latin typeface="Arial" charset="0"/>
                <a:ea typeface="ＭＳ Ｐゴシック" charset="0"/>
              </a:rPr>
              <a:t>NT Sermons link at biblestudydownloads.com</a:t>
            </a:r>
            <a:endParaRPr lang="en-US" sz="1100" b="1">
              <a:solidFill>
                <a:srgbClr val="FFFFFF"/>
              </a:solidFill>
              <a:latin typeface="Arial" charset="0"/>
              <a:ea typeface="ＭＳ Ｐゴシック" charset="0"/>
            </a:endParaRPr>
          </a:p>
        </p:txBody>
      </p:sp>
      <p:pic>
        <p:nvPicPr>
          <p:cNvPr id="94210" name="Picture 1" descr="BSD logo large.png"/>
          <p:cNvPicPr>
            <a:picLocks noChangeAspect="1"/>
          </p:cNvPicPr>
          <p:nvPr/>
        </p:nvPicPr>
        <p:blipFill>
          <a:blip r:embed="rId3" cstate="screen">
            <a:extLst>
              <a:ext uri="{28A0092B-C50C-407E-A947-70E740481C1C}">
                <a14:useLocalDpi xmlns:a14="http://schemas.microsoft.com/office/drawing/2010/main"/>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FFFFFF"/>
                </a:solidFill>
                <a:cs typeface="Arial" charset="0"/>
              </a:rPr>
              <a:t>Get this presentation for free!</a:t>
            </a:r>
            <a:endParaRPr lang="en-US" sz="1400" b="1">
              <a:solidFill>
                <a:srgbClr val="FFFFFF"/>
              </a:solidFill>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4114800" cy="1143000"/>
          </a:xfrm>
        </p:spPr>
        <p:txBody>
          <a:bodyPr/>
          <a:lstStyle/>
          <a:p>
            <a:pPr eaLnBrk="1" hangingPunct="1">
              <a:defRPr/>
            </a:pPr>
            <a:r>
              <a:rPr lang="en-US" sz="4000" b="1" dirty="0">
                <a:latin typeface="Times New Roman" charset="0"/>
                <a:cs typeface="Arial" charset="0"/>
              </a:rPr>
              <a:t>Opening </a:t>
            </a:r>
            <a:r>
              <a:rPr lang="en-US" sz="4000" b="1" i="1" u="sng" dirty="0">
                <a:solidFill>
                  <a:srgbClr val="FFFF00"/>
                </a:solidFill>
                <a:latin typeface="Times New Roman" charset="0"/>
                <a:cs typeface="Arial" charset="0"/>
              </a:rPr>
              <a:t>Explanation</a:t>
            </a:r>
            <a:r>
              <a:rPr lang="en-US" sz="4000" b="1" dirty="0">
                <a:latin typeface="Times New Roman" charset="0"/>
                <a:cs typeface="Arial" charset="0"/>
              </a:rPr>
              <a:t> (1):</a:t>
            </a:r>
          </a:p>
        </p:txBody>
      </p:sp>
      <p:sp>
        <p:nvSpPr>
          <p:cNvPr id="5123" name="Rectangle 3"/>
          <p:cNvSpPr>
            <a:spLocks noGrp="1" noChangeArrowheads="1"/>
          </p:cNvSpPr>
          <p:nvPr>
            <p:ph type="body" idx="1"/>
          </p:nvPr>
        </p:nvSpPr>
        <p:spPr>
          <a:xfrm>
            <a:off x="533400" y="1828800"/>
            <a:ext cx="4267200" cy="4038600"/>
          </a:xfrm>
        </p:spPr>
        <p:txBody>
          <a:bodyPr/>
          <a:lstStyle/>
          <a:p>
            <a:pPr eaLnBrk="1" hangingPunct="1">
              <a:defRPr/>
            </a:pPr>
            <a:r>
              <a:rPr lang="en-US" b="1">
                <a:effectLst>
                  <a:outerShdw blurRad="38100" dist="38100" dir="2700000" algn="tl">
                    <a:srgbClr val="666633"/>
                  </a:outerShdw>
                </a:effectLst>
                <a:latin typeface="Arial" charset="0"/>
                <a:cs typeface="Arial" charset="0"/>
              </a:rPr>
              <a:t>To the Church at Ephesus</a:t>
            </a:r>
          </a:p>
        </p:txBody>
      </p:sp>
      <p:pic>
        <p:nvPicPr>
          <p:cNvPr id="31747" name="Picture 7" descr="Map%20-%20The%20Seven%20Churches%20of%20Asia%20Mino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381000"/>
            <a:ext cx="3659188"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Oval 8"/>
          <p:cNvSpPr>
            <a:spLocks noChangeArrowheads="1"/>
          </p:cNvSpPr>
          <p:nvPr/>
        </p:nvSpPr>
        <p:spPr bwMode="auto">
          <a:xfrm>
            <a:off x="6705600" y="3478213"/>
            <a:ext cx="838200" cy="30480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438" name="Oval 9"/>
          <p:cNvSpPr>
            <a:spLocks noChangeArrowheads="1"/>
          </p:cNvSpPr>
          <p:nvPr/>
        </p:nvSpPr>
        <p:spPr bwMode="auto">
          <a:xfrm>
            <a:off x="5791200" y="4073525"/>
            <a:ext cx="609600" cy="304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Ephesus:</a:t>
            </a:r>
          </a:p>
        </p:txBody>
      </p:sp>
      <p:sp>
        <p:nvSpPr>
          <p:cNvPr id="6147"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At that time it was the most important city in western Asia Minor (modern-day Turkey).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artemis_temple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p:txBody>
          <a:bodyPr/>
          <a:lstStyle/>
          <a:p>
            <a:pPr eaLnBrk="1" hangingPunct="1">
              <a:defRPr/>
            </a:pPr>
            <a:r>
              <a:rPr lang="en-US" b="1">
                <a:effectLst>
                  <a:outerShdw blurRad="38100" dist="38100" dir="2700000" algn="tl">
                    <a:srgbClr val="666633"/>
                  </a:outerShdw>
                </a:effectLst>
                <a:latin typeface="Times New Roman" charset="0"/>
                <a:cs typeface="Arial" charset="0"/>
              </a:rPr>
              <a:t>Ephesus:</a:t>
            </a:r>
          </a:p>
        </p:txBody>
      </p:sp>
      <p:sp>
        <p:nvSpPr>
          <p:cNvPr id="29699" name="Rectangle 3"/>
          <p:cNvSpPr>
            <a:spLocks noGrp="1" noChangeArrowheads="1"/>
          </p:cNvSpPr>
          <p:nvPr>
            <p:ph type="body" idx="1"/>
          </p:nvPr>
        </p:nvSpPr>
        <p:spPr/>
        <p:txBody>
          <a:bodyPr/>
          <a:lstStyle/>
          <a:p>
            <a:pPr eaLnBrk="1" hangingPunct="1">
              <a:defRPr/>
            </a:pPr>
            <a:r>
              <a:rPr lang="en-US" b="1">
                <a:effectLst>
                  <a:outerShdw blurRad="38100" dist="38100" dir="2700000" algn="tl">
                    <a:srgbClr val="666633"/>
                  </a:outerShdw>
                </a:effectLst>
                <a:latin typeface="Arial" charset="0"/>
                <a:cs typeface="Arial" charset="0"/>
              </a:rPr>
              <a:t>It was home to the Magnificent Temple of Artemis (Diana).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473075"/>
            <a:ext cx="8153400" cy="822325"/>
          </a:xfrm>
        </p:spPr>
        <p:txBody>
          <a:bodyPr/>
          <a:lstStyle/>
          <a:p>
            <a:pPr eaLnBrk="1" hangingPunct="1">
              <a:defRPr/>
            </a:pPr>
            <a:r>
              <a:rPr lang="en-US" b="1">
                <a:effectLst>
                  <a:outerShdw blurRad="38100" dist="38100" dir="2700000" algn="tl">
                    <a:srgbClr val="666633"/>
                  </a:outerShdw>
                </a:effectLst>
                <a:latin typeface="Times New Roman" charset="0"/>
                <a:cs typeface="Arial" charset="0"/>
              </a:rPr>
              <a:t>Ephesus Today:</a:t>
            </a:r>
          </a:p>
        </p:txBody>
      </p:sp>
      <p:pic>
        <p:nvPicPr>
          <p:cNvPr id="34818" name="Picture 4" descr="P108095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76800" y="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P10809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1752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P10900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3200400"/>
            <a:ext cx="480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457200"/>
            <a:ext cx="3124200" cy="2168525"/>
          </a:xfrm>
        </p:spPr>
        <p:txBody>
          <a:bodyPr/>
          <a:lstStyle/>
          <a:p>
            <a:pPr eaLnBrk="1" hangingPunct="1">
              <a:defRPr/>
            </a:pPr>
            <a:r>
              <a:rPr lang="en-US" b="1" dirty="0">
                <a:latin typeface="Times New Roman" charset="0"/>
                <a:cs typeface="Arial" charset="0"/>
              </a:rPr>
              <a:t>Opening </a:t>
            </a:r>
            <a:r>
              <a:rPr lang="en-US" b="1" i="1" u="sng" dirty="0">
                <a:solidFill>
                  <a:srgbClr val="FFFF00"/>
                </a:solidFill>
                <a:latin typeface="Times New Roman" charset="0"/>
                <a:cs typeface="Arial" charset="0"/>
              </a:rPr>
              <a:t>Explanation</a:t>
            </a:r>
            <a:r>
              <a:rPr lang="en-US" b="1" dirty="0">
                <a:latin typeface="Times New Roman" charset="0"/>
                <a:cs typeface="Arial" charset="0"/>
              </a:rPr>
              <a:t> (1):</a:t>
            </a:r>
          </a:p>
        </p:txBody>
      </p:sp>
      <p:sp>
        <p:nvSpPr>
          <p:cNvPr id="26627" name="Rectangle 3"/>
          <p:cNvSpPr>
            <a:spLocks noGrp="1" noChangeArrowheads="1"/>
          </p:cNvSpPr>
          <p:nvPr>
            <p:ph type="body" idx="1"/>
          </p:nvPr>
        </p:nvSpPr>
        <p:spPr>
          <a:xfrm>
            <a:off x="-20638" y="2286000"/>
            <a:ext cx="3429001" cy="4038600"/>
          </a:xfrm>
        </p:spPr>
        <p:txBody>
          <a:bodyPr/>
          <a:lstStyle/>
          <a:p>
            <a:pPr eaLnBrk="1" hangingPunct="1">
              <a:defRPr/>
            </a:pPr>
            <a:endParaRPr lang="en-US">
              <a:latin typeface="Arial" charset="0"/>
              <a:cs typeface="Arial" charset="0"/>
            </a:endParaRPr>
          </a:p>
          <a:p>
            <a:pPr eaLnBrk="1" hangingPunct="1">
              <a:defRPr/>
            </a:pPr>
            <a:endParaRPr lang="en-US" b="1">
              <a:effectLst>
                <a:outerShdw blurRad="38100" dist="38100" dir="2700000" algn="tl">
                  <a:srgbClr val="666633"/>
                </a:outerShdw>
              </a:effectLst>
              <a:latin typeface="Arial" charset="0"/>
              <a:cs typeface="Arial" charset="0"/>
            </a:endParaRPr>
          </a:p>
          <a:p>
            <a:pPr eaLnBrk="1" hangingPunct="1">
              <a:defRPr/>
            </a:pPr>
            <a:r>
              <a:rPr lang="en-US" b="1">
                <a:effectLst>
                  <a:outerShdw blurRad="38100" dist="38100" dir="2700000" algn="tl">
                    <a:srgbClr val="666633"/>
                  </a:outerShdw>
                </a:effectLst>
                <a:latin typeface="Arial" charset="0"/>
                <a:cs typeface="Arial" charset="0"/>
              </a:rPr>
              <a:t>To the “angel” of the Church in Ephesus</a:t>
            </a: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7875" y="7938"/>
            <a:ext cx="5853113"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a:effectLst>
                  <a:outerShdw blurRad="38100" dist="38100" dir="2700000" algn="tl">
                    <a:srgbClr val="666633"/>
                  </a:outerShdw>
                </a:effectLst>
                <a:latin typeface="Times New Roman" charset="0"/>
                <a:cs typeface="Arial" charset="0"/>
              </a:rPr>
              <a:t>Three Likely Possibilities:</a:t>
            </a:r>
          </a:p>
        </p:txBody>
      </p:sp>
      <p:sp>
        <p:nvSpPr>
          <p:cNvPr id="3" name="Content Placeholder 2"/>
          <p:cNvSpPr>
            <a:spLocks noGrp="1"/>
          </p:cNvSpPr>
          <p:nvPr>
            <p:ph idx="1"/>
          </p:nvPr>
        </p:nvSpPr>
        <p:spPr>
          <a:xfrm>
            <a:off x="533400" y="1828800"/>
            <a:ext cx="8153400" cy="4267200"/>
          </a:xfrm>
        </p:spPr>
        <p:txBody>
          <a:bodyPr/>
          <a:lstStyle/>
          <a:p>
            <a:pPr>
              <a:defRPr/>
            </a:pPr>
            <a:r>
              <a:rPr lang="en-US" b="1">
                <a:effectLst>
                  <a:outerShdw blurRad="38100" dist="38100" dir="2700000" algn="tl">
                    <a:srgbClr val="666633"/>
                  </a:outerShdw>
                </a:effectLst>
                <a:latin typeface="Arial" charset="0"/>
                <a:cs typeface="Arial" charset="0"/>
              </a:rPr>
              <a:t>They are spiritual beings (</a:t>
            </a:r>
            <a:r>
              <a:rPr lang="ja-JP" altLang="en-US" b="1">
                <a:effectLst>
                  <a:outerShdw blurRad="38100" dist="38100" dir="2700000" algn="tl">
                    <a:srgbClr val="666633"/>
                  </a:outerShdw>
                </a:effectLst>
                <a:latin typeface="Arial" charset="0"/>
                <a:cs typeface="Arial" charset="0"/>
              </a:rPr>
              <a:t>“</a:t>
            </a:r>
            <a:r>
              <a:rPr lang="en-US" b="1">
                <a:effectLst>
                  <a:outerShdw blurRad="38100" dist="38100" dir="2700000" algn="tl">
                    <a:srgbClr val="666633"/>
                  </a:outerShdw>
                </a:effectLst>
                <a:latin typeface="Arial" charset="0"/>
                <a:cs typeface="Arial" charset="0"/>
              </a:rPr>
              <a:t>angels</a:t>
            </a:r>
            <a:r>
              <a:rPr lang="ja-JP" altLang="en-US" b="1">
                <a:effectLst>
                  <a:outerShdw blurRad="38100" dist="38100" dir="2700000" algn="tl">
                    <a:srgbClr val="666633"/>
                  </a:outerShdw>
                </a:effectLst>
                <a:latin typeface="Arial" charset="0"/>
                <a:cs typeface="Arial" charset="0"/>
              </a:rPr>
              <a:t>”</a:t>
            </a:r>
            <a:r>
              <a:rPr lang="en-US" b="1">
                <a:effectLst>
                  <a:outerShdw blurRad="38100" dist="38100" dir="2700000" algn="tl">
                    <a:srgbClr val="666633"/>
                  </a:outerShdw>
                </a:effectLst>
                <a:latin typeface="Arial" charset="0"/>
                <a:cs typeface="Arial" charset="0"/>
              </a:rPr>
              <a:t>) that watch over each of the churches.</a:t>
            </a:r>
          </a:p>
          <a:p>
            <a:pPr>
              <a:defRPr/>
            </a:pPr>
            <a:endParaRPr lang="en-US" b="1">
              <a:effectLst>
                <a:outerShdw blurRad="38100" dist="38100" dir="2700000" algn="tl">
                  <a:srgbClr val="666633"/>
                </a:outerShdw>
              </a:effectLst>
              <a:latin typeface="Arial" charset="0"/>
              <a:cs typeface="Arial" charset="0"/>
            </a:endParaRPr>
          </a:p>
          <a:p>
            <a:pPr>
              <a:defRPr/>
            </a:pPr>
            <a:r>
              <a:rPr lang="en-US" b="1">
                <a:effectLst>
                  <a:outerShdw blurRad="38100" dist="38100" dir="2700000" algn="tl">
                    <a:srgbClr val="666633"/>
                  </a:outerShdw>
                </a:effectLst>
                <a:latin typeface="Arial" charset="0"/>
                <a:cs typeface="Arial" charset="0"/>
              </a:rPr>
              <a:t>They are references to the pastoral leader of each of the churches.</a:t>
            </a:r>
          </a:p>
          <a:p>
            <a:pPr>
              <a:defRPr/>
            </a:pPr>
            <a:endParaRPr lang="en-US" b="1">
              <a:effectLst>
                <a:outerShdw blurRad="38100" dist="38100" dir="2700000" algn="tl">
                  <a:srgbClr val="666633"/>
                </a:outerShdw>
              </a:effectLst>
              <a:latin typeface="Arial" charset="0"/>
              <a:cs typeface="Arial" charset="0"/>
            </a:endParaRPr>
          </a:p>
          <a:p>
            <a:pPr>
              <a:defRPr/>
            </a:pPr>
            <a:r>
              <a:rPr lang="en-US" b="1">
                <a:effectLst>
                  <a:outerShdw blurRad="38100" dist="38100" dir="2700000" algn="tl">
                    <a:srgbClr val="666633"/>
                  </a:outerShdw>
                </a:effectLst>
                <a:latin typeface="Arial" charset="0"/>
                <a:cs typeface="Arial" charset="0"/>
              </a:rPr>
              <a:t>They represent the prevailing spirit of each individual church.</a:t>
            </a:r>
          </a:p>
          <a:p>
            <a:pPr>
              <a:defRPr/>
            </a:pPr>
            <a:endParaRPr lang="en-US">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Refined</Template>
  <TotalTime>1261</TotalTime>
  <Words>843</Words>
  <Application>Microsoft Macintosh PowerPoint</Application>
  <PresentationFormat>On-screen Show (4:3)</PresentationFormat>
  <Paragraphs>149</Paragraphs>
  <Slides>39</Slides>
  <Notes>2</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Refined</vt:lpstr>
      <vt:lpstr>預設簡報設計</vt:lpstr>
      <vt:lpstr>16_Blank Presentation</vt:lpstr>
      <vt:lpstr>Learning to Love Again</vt:lpstr>
      <vt:lpstr>Revelation</vt:lpstr>
      <vt:lpstr>Introduction:</vt:lpstr>
      <vt:lpstr>Opening Explanation (1):</vt:lpstr>
      <vt:lpstr>Ephesus:</vt:lpstr>
      <vt:lpstr>Ephesus:</vt:lpstr>
      <vt:lpstr>Ephesus Today:</vt:lpstr>
      <vt:lpstr>Opening Explanation (1):</vt:lpstr>
      <vt:lpstr>Three Likely Possibilities:</vt:lpstr>
      <vt:lpstr>Opening Explanation (1):</vt:lpstr>
      <vt:lpstr>Encouraging Commendation (2-3, 6):</vt:lpstr>
      <vt:lpstr>Encouraging Commendation (2-3, 6):</vt:lpstr>
      <vt:lpstr>Some Food for Thought:</vt:lpstr>
      <vt:lpstr>Cautionary Exhortation (4-5):</vt:lpstr>
      <vt:lpstr>Cautionary Exhortation (4-5):</vt:lpstr>
      <vt:lpstr>Learning to Love Again:</vt:lpstr>
      <vt:lpstr>Learning to Love Again:</vt:lpstr>
      <vt:lpstr>Learning to Love Again:</vt:lpstr>
      <vt:lpstr>The First Love of the Ephesians (Acts 19:8-20):</vt:lpstr>
      <vt:lpstr>The First Love of the Ephesians (Acts 19:8-20):</vt:lpstr>
      <vt:lpstr>Cautionary Exhortation (4-5):</vt:lpstr>
      <vt:lpstr>Some Food for Thought:</vt:lpstr>
      <vt:lpstr>Closing Motivation (7):</vt:lpstr>
      <vt:lpstr>Closing Motivation (7):</vt:lpstr>
      <vt:lpstr>C. S. Lewis from “The Weight of Glory”</vt:lpstr>
      <vt:lpstr>Conclusion:</vt:lpstr>
      <vt:lpstr>Main Idea:</vt:lpstr>
      <vt:lpstr>Personal Application:</vt:lpstr>
      <vt:lpstr>A Story of First Love:</vt:lpstr>
      <vt:lpstr>A Story of First Love:</vt:lpstr>
      <vt:lpstr>A Story of First Love:</vt:lpstr>
      <vt:lpstr>A Story of First Love:</vt:lpstr>
      <vt:lpstr>A Story of First Love:</vt:lpstr>
      <vt:lpstr>A Story of First Love:</vt:lpstr>
      <vt:lpstr>A Story of First Love:</vt:lpstr>
      <vt:lpstr>The Ongoing Challenge:</vt:lpstr>
      <vt:lpstr>Black</vt:lpstr>
      <vt:lpstr>Jesus Wins!</vt:lpstr>
      <vt:lpstr>NT Sermons link at biblestudydownloads.com</vt:lpstr>
    </vt:vector>
  </TitlesOfParts>
  <Company>EAST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Love Again</dc:title>
  <dc:creator>Lewis Winkler</dc:creator>
  <cp:lastModifiedBy>Rick Griffith</cp:lastModifiedBy>
  <cp:revision>51</cp:revision>
  <dcterms:created xsi:type="dcterms:W3CDTF">2011-10-22T04:34:12Z</dcterms:created>
  <dcterms:modified xsi:type="dcterms:W3CDTF">2017-06-09T00:19:33Z</dcterms:modified>
</cp:coreProperties>
</file>